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4"/>
  </p:sldMasterIdLst>
  <p:notesMasterIdLst>
    <p:notesMasterId r:id="rId36"/>
  </p:notesMasterIdLst>
  <p:handoutMasterIdLst>
    <p:handoutMasterId r:id="rId37"/>
  </p:handoutMasterIdLst>
  <p:sldIdLst>
    <p:sldId id="270" r:id="rId5"/>
    <p:sldId id="271" r:id="rId6"/>
    <p:sldId id="272" r:id="rId7"/>
    <p:sldId id="273" r:id="rId8"/>
    <p:sldId id="276" r:id="rId9"/>
    <p:sldId id="294" r:id="rId10"/>
    <p:sldId id="293" r:id="rId11"/>
    <p:sldId id="278" r:id="rId12"/>
    <p:sldId id="280" r:id="rId13"/>
    <p:sldId id="281" r:id="rId14"/>
    <p:sldId id="282" r:id="rId15"/>
    <p:sldId id="275" r:id="rId16"/>
    <p:sldId id="283" r:id="rId17"/>
    <p:sldId id="284" r:id="rId18"/>
    <p:sldId id="292" r:id="rId19"/>
    <p:sldId id="298" r:id="rId20"/>
    <p:sldId id="291" r:id="rId21"/>
    <p:sldId id="299" r:id="rId22"/>
    <p:sldId id="289" r:id="rId23"/>
    <p:sldId id="296" r:id="rId24"/>
    <p:sldId id="297" r:id="rId25"/>
    <p:sldId id="311" r:id="rId26"/>
    <p:sldId id="300" r:id="rId27"/>
    <p:sldId id="301" r:id="rId28"/>
    <p:sldId id="302" r:id="rId29"/>
    <p:sldId id="303" r:id="rId30"/>
    <p:sldId id="304" r:id="rId31"/>
    <p:sldId id="305" r:id="rId32"/>
    <p:sldId id="309" r:id="rId33"/>
    <p:sldId id="310"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F9A09-3CD8-4B71-B77B-C43976129993}" v="133" dt="2023-05-13T06:31:33.879"/>
    <p1510:client id="{7B2C91F5-900F-4CB9-9B4A-6675C2ED53D4}" v="236" dt="2023-05-15T19:10:00.884"/>
    <p1510:client id="{B02C254A-D6F2-456D-A202-FDDB1A08318D}" v="6" dt="2023-05-14T05:59:37.832"/>
    <p1510:client id="{B917091F-7B6F-4F7A-A82E-B559200C7A34}" v="2291" dt="2023-05-13T19:13:08.780"/>
    <p1510:client id="{ECCE4C0E-1F0B-4821-8D64-9EF593238BF8}" v="521" dt="2023-05-14T18:34:30.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7"/>
    <p:restoredTop sz="94635" autoAdjust="0"/>
  </p:normalViewPr>
  <p:slideViewPr>
    <p:cSldViewPr snapToGrid="0" snapToObjects="1">
      <p:cViewPr varScale="1">
        <p:scale>
          <a:sx n="91" d="100"/>
          <a:sy n="91" d="100"/>
        </p:scale>
        <p:origin x="336" y="53"/>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9FA85-FF54-4367-A83C-68D4BC78268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47B7914-27C7-4E33-AFE5-ECF73C99B34D}">
      <dgm:prSet/>
      <dgm:spPr/>
      <dgm:t>
        <a:bodyPr/>
        <a:lstStyle/>
        <a:p>
          <a:r>
            <a:rPr lang="en-US" dirty="0">
              <a:latin typeface="Century Gothic"/>
              <a:cs typeface="Times New Roman"/>
            </a:rPr>
            <a:t>Introduction</a:t>
          </a:r>
        </a:p>
      </dgm:t>
    </dgm:pt>
    <dgm:pt modelId="{5A002539-19F6-45FE-A579-4569EB070317}" type="parTrans" cxnId="{D0CF275A-B4FC-411E-8C3E-8C73AEF46627}">
      <dgm:prSet/>
      <dgm:spPr/>
      <dgm:t>
        <a:bodyPr/>
        <a:lstStyle/>
        <a:p>
          <a:endParaRPr lang="en-US"/>
        </a:p>
      </dgm:t>
    </dgm:pt>
    <dgm:pt modelId="{45B14AAE-EFD7-44EA-8D0F-A595DD3114BD}" type="sibTrans" cxnId="{D0CF275A-B4FC-411E-8C3E-8C73AEF46627}">
      <dgm:prSet/>
      <dgm:spPr/>
      <dgm:t>
        <a:bodyPr/>
        <a:lstStyle/>
        <a:p>
          <a:endParaRPr lang="en-US"/>
        </a:p>
      </dgm:t>
    </dgm:pt>
    <dgm:pt modelId="{ADF79E8E-2999-42E6-925D-E59CBC0B88E7}">
      <dgm:prSet phldr="0"/>
      <dgm:spPr/>
      <dgm:t>
        <a:bodyPr/>
        <a:lstStyle/>
        <a:p>
          <a:r>
            <a:rPr lang="en-US" dirty="0">
              <a:latin typeface="Century Gothic"/>
              <a:cs typeface="Times New Roman"/>
            </a:rPr>
            <a:t>Queries</a:t>
          </a:r>
        </a:p>
      </dgm:t>
    </dgm:pt>
    <dgm:pt modelId="{97FB0B51-6FDE-419C-93A9-8E729728F550}" type="parTrans" cxnId="{377F7FF5-4A7D-4872-A1E9-74F082AB15CA}">
      <dgm:prSet/>
      <dgm:spPr/>
      <dgm:t>
        <a:bodyPr/>
        <a:lstStyle/>
        <a:p>
          <a:endParaRPr lang="en-US"/>
        </a:p>
      </dgm:t>
    </dgm:pt>
    <dgm:pt modelId="{C0CB7FF2-90CC-4C84-B6A8-59DCC9802AF7}" type="sibTrans" cxnId="{377F7FF5-4A7D-4872-A1E9-74F082AB15CA}">
      <dgm:prSet/>
      <dgm:spPr/>
      <dgm:t>
        <a:bodyPr/>
        <a:lstStyle/>
        <a:p>
          <a:endParaRPr lang="en-US"/>
        </a:p>
      </dgm:t>
    </dgm:pt>
    <dgm:pt modelId="{CA4F3A10-9545-4E04-A853-D03347E368A4}">
      <dgm:prSet phldr="0"/>
      <dgm:spPr/>
      <dgm:t>
        <a:bodyPr/>
        <a:lstStyle/>
        <a:p>
          <a:pPr rtl="0"/>
          <a:r>
            <a:rPr lang="en-US" dirty="0">
              <a:latin typeface="Century Gothic"/>
              <a:cs typeface="Times New Roman"/>
            </a:rPr>
            <a:t>Data Types</a:t>
          </a:r>
        </a:p>
      </dgm:t>
    </dgm:pt>
    <dgm:pt modelId="{9BBC4A0B-244B-4B43-88DF-1A88794DDA23}" type="parTrans" cxnId="{821A1242-DDB9-47DD-90C8-CD13FC748293}">
      <dgm:prSet/>
      <dgm:spPr/>
      <dgm:t>
        <a:bodyPr/>
        <a:lstStyle/>
        <a:p>
          <a:endParaRPr lang="en-US"/>
        </a:p>
      </dgm:t>
    </dgm:pt>
    <dgm:pt modelId="{3326CD09-1083-4D05-8B6D-F4A5509FB309}" type="sibTrans" cxnId="{821A1242-DDB9-47DD-90C8-CD13FC748293}">
      <dgm:prSet/>
      <dgm:spPr/>
      <dgm:t>
        <a:bodyPr/>
        <a:lstStyle/>
        <a:p>
          <a:endParaRPr lang="en-US"/>
        </a:p>
      </dgm:t>
    </dgm:pt>
    <dgm:pt modelId="{25D5F749-DECD-4DBF-A87A-C5AFDCE4526E}">
      <dgm:prSet/>
      <dgm:spPr/>
      <dgm:t>
        <a:bodyPr/>
        <a:lstStyle/>
        <a:p>
          <a:r>
            <a:rPr lang="en-US" dirty="0">
              <a:latin typeface="Century Gothic"/>
              <a:cs typeface="Times New Roman"/>
            </a:rPr>
            <a:t>Conclusion</a:t>
          </a:r>
        </a:p>
      </dgm:t>
    </dgm:pt>
    <dgm:pt modelId="{583433D7-1336-4837-ABE2-4C4B0FC3F132}" type="parTrans" cxnId="{86EA0476-E333-4541-9225-8BDBE9DC6E5F}">
      <dgm:prSet/>
      <dgm:spPr/>
      <dgm:t>
        <a:bodyPr/>
        <a:lstStyle/>
        <a:p>
          <a:endParaRPr lang="en-US"/>
        </a:p>
      </dgm:t>
    </dgm:pt>
    <dgm:pt modelId="{5F96D1DD-C2F0-4237-8DBE-C782E77E853D}" type="sibTrans" cxnId="{86EA0476-E333-4541-9225-8BDBE9DC6E5F}">
      <dgm:prSet/>
      <dgm:spPr/>
      <dgm:t>
        <a:bodyPr/>
        <a:lstStyle/>
        <a:p>
          <a:endParaRPr lang="en-US"/>
        </a:p>
      </dgm:t>
    </dgm:pt>
    <dgm:pt modelId="{AF18605C-6C11-4348-AC19-357D82E3D21A}">
      <dgm:prSet/>
      <dgm:spPr/>
      <dgm:t>
        <a:bodyPr/>
        <a:lstStyle/>
        <a:p>
          <a:r>
            <a:rPr lang="en-US" dirty="0">
              <a:latin typeface="Century Gothic"/>
              <a:cs typeface="Times New Roman"/>
            </a:rPr>
            <a:t>References</a:t>
          </a:r>
        </a:p>
      </dgm:t>
    </dgm:pt>
    <dgm:pt modelId="{9CC55068-C1AC-4677-87AD-6EF3811DC391}" type="parTrans" cxnId="{25D414CD-37C8-49BC-8944-6C6ECFB028AD}">
      <dgm:prSet/>
      <dgm:spPr/>
      <dgm:t>
        <a:bodyPr/>
        <a:lstStyle/>
        <a:p>
          <a:endParaRPr lang="en-US"/>
        </a:p>
      </dgm:t>
    </dgm:pt>
    <dgm:pt modelId="{897C10AE-9ACA-48D3-9C45-30EDB914285F}" type="sibTrans" cxnId="{25D414CD-37C8-49BC-8944-6C6ECFB028AD}">
      <dgm:prSet/>
      <dgm:spPr/>
      <dgm:t>
        <a:bodyPr/>
        <a:lstStyle/>
        <a:p>
          <a:endParaRPr lang="en-US"/>
        </a:p>
      </dgm:t>
    </dgm:pt>
    <dgm:pt modelId="{19D21E18-F4B8-4E9C-8EE6-CD7684D4FACF}">
      <dgm:prSet phldr="0"/>
      <dgm:spPr/>
      <dgm:t>
        <a:bodyPr/>
        <a:lstStyle/>
        <a:p>
          <a:pPr rtl="0"/>
          <a:r>
            <a:rPr lang="en-US" dirty="0">
              <a:solidFill>
                <a:schemeClr val="tx1"/>
              </a:solidFill>
              <a:latin typeface="Century Gothic"/>
              <a:cs typeface="Times New Roman"/>
            </a:rPr>
            <a:t>Schemas and privileges</a:t>
          </a:r>
        </a:p>
      </dgm:t>
    </dgm:pt>
    <dgm:pt modelId="{51DD344A-EE0E-4CEC-9849-150880D27DBB}" type="parTrans" cxnId="{7D294B72-F777-4007-833F-72268319A585}">
      <dgm:prSet/>
      <dgm:spPr/>
    </dgm:pt>
    <dgm:pt modelId="{A4649E49-2547-4F16-BB8C-EE4715A3806F}" type="sibTrans" cxnId="{7D294B72-F777-4007-833F-72268319A585}">
      <dgm:prSet/>
      <dgm:spPr/>
    </dgm:pt>
    <dgm:pt modelId="{F254698D-520B-472D-BAD4-C5054AD706DB}">
      <dgm:prSet phldr="0"/>
      <dgm:spPr/>
      <dgm:t>
        <a:bodyPr/>
        <a:lstStyle/>
        <a:p>
          <a:r>
            <a:rPr lang="en-US" dirty="0">
              <a:latin typeface="Century Gothic"/>
              <a:cs typeface="Times New Roman"/>
            </a:rPr>
            <a:t>Index</a:t>
          </a:r>
        </a:p>
      </dgm:t>
    </dgm:pt>
    <dgm:pt modelId="{E4713F92-E139-4829-9633-3C44531108CF}" type="parTrans" cxnId="{3EEA04A8-77D0-495A-9711-DE00FB2329F4}">
      <dgm:prSet/>
      <dgm:spPr/>
    </dgm:pt>
    <dgm:pt modelId="{4D2679BF-F413-4D59-8D7E-EEB51A5FC1A2}" type="sibTrans" cxnId="{3EEA04A8-77D0-495A-9711-DE00FB2329F4}">
      <dgm:prSet/>
      <dgm:spPr/>
    </dgm:pt>
    <dgm:pt modelId="{AC4B38F2-B5C7-43F9-A82E-A9CEC461AEB6}">
      <dgm:prSet phldr="0"/>
      <dgm:spPr/>
      <dgm:t>
        <a:bodyPr/>
        <a:lstStyle/>
        <a:p>
          <a:pPr rtl="0"/>
          <a:r>
            <a:rPr lang="en-US" dirty="0">
              <a:latin typeface="Century Gothic"/>
              <a:cs typeface="Times New Roman"/>
            </a:rPr>
            <a:t>Defining tables</a:t>
          </a:r>
        </a:p>
      </dgm:t>
    </dgm:pt>
    <dgm:pt modelId="{ED9720D4-ECEA-4775-BBCA-B16F6EEDF2E9}" type="parTrans" cxnId="{AF9F16C5-FE8F-4B94-9BC1-B5CFE2A169F8}">
      <dgm:prSet/>
      <dgm:spPr/>
    </dgm:pt>
    <dgm:pt modelId="{B9857D85-62ED-47D1-AD0C-B63E7B652D69}" type="sibTrans" cxnId="{AF9F16C5-FE8F-4B94-9BC1-B5CFE2A169F8}">
      <dgm:prSet/>
      <dgm:spPr/>
    </dgm:pt>
    <dgm:pt modelId="{A56B7297-5EC2-4F7F-BF2C-B8B3D6205DE8}" type="pres">
      <dgm:prSet presAssocID="{0DB9FA85-FF54-4367-A83C-68D4BC78268E}" presName="vert0" presStyleCnt="0">
        <dgm:presLayoutVars>
          <dgm:dir/>
          <dgm:animOne val="branch"/>
          <dgm:animLvl val="lvl"/>
        </dgm:presLayoutVars>
      </dgm:prSet>
      <dgm:spPr/>
    </dgm:pt>
    <dgm:pt modelId="{B4085D61-F6E7-4BCB-8955-05BE586C0AFB}" type="pres">
      <dgm:prSet presAssocID="{C47B7914-27C7-4E33-AFE5-ECF73C99B34D}" presName="thickLine" presStyleLbl="alignNode1" presStyleIdx="0" presStyleCnt="8"/>
      <dgm:spPr/>
    </dgm:pt>
    <dgm:pt modelId="{9D2D5F4B-7304-426C-B8CE-CFE0EBBCA9C9}" type="pres">
      <dgm:prSet presAssocID="{C47B7914-27C7-4E33-AFE5-ECF73C99B34D}" presName="horz1" presStyleCnt="0"/>
      <dgm:spPr/>
    </dgm:pt>
    <dgm:pt modelId="{EC6926A8-6A4E-42A1-8973-BF6C06E0A366}" type="pres">
      <dgm:prSet presAssocID="{C47B7914-27C7-4E33-AFE5-ECF73C99B34D}" presName="tx1" presStyleLbl="revTx" presStyleIdx="0" presStyleCnt="8"/>
      <dgm:spPr/>
    </dgm:pt>
    <dgm:pt modelId="{E5E3A55D-70A8-4C24-8A8F-637D13D1774A}" type="pres">
      <dgm:prSet presAssocID="{C47B7914-27C7-4E33-AFE5-ECF73C99B34D}" presName="vert1" presStyleCnt="0"/>
      <dgm:spPr/>
    </dgm:pt>
    <dgm:pt modelId="{CF7F4CD5-9097-4ABB-AE72-D6EDEBAF182B}" type="pres">
      <dgm:prSet presAssocID="{ADF79E8E-2999-42E6-925D-E59CBC0B88E7}" presName="thickLine" presStyleLbl="alignNode1" presStyleIdx="1" presStyleCnt="8"/>
      <dgm:spPr/>
    </dgm:pt>
    <dgm:pt modelId="{DB8ED150-7AD9-4FAA-BE1B-50BC36C4701D}" type="pres">
      <dgm:prSet presAssocID="{ADF79E8E-2999-42E6-925D-E59CBC0B88E7}" presName="horz1" presStyleCnt="0"/>
      <dgm:spPr/>
    </dgm:pt>
    <dgm:pt modelId="{00A06AFA-C3CC-4C0F-8377-7FB966A443A2}" type="pres">
      <dgm:prSet presAssocID="{ADF79E8E-2999-42E6-925D-E59CBC0B88E7}" presName="tx1" presStyleLbl="revTx" presStyleIdx="1" presStyleCnt="8"/>
      <dgm:spPr/>
    </dgm:pt>
    <dgm:pt modelId="{93631741-9DA4-4C11-BBF6-6210C56E8249}" type="pres">
      <dgm:prSet presAssocID="{ADF79E8E-2999-42E6-925D-E59CBC0B88E7}" presName="vert1" presStyleCnt="0"/>
      <dgm:spPr/>
    </dgm:pt>
    <dgm:pt modelId="{72578B50-692D-45BC-ADC0-38F2AA4E4F1F}" type="pres">
      <dgm:prSet presAssocID="{CA4F3A10-9545-4E04-A853-D03347E368A4}" presName="thickLine" presStyleLbl="alignNode1" presStyleIdx="2" presStyleCnt="8"/>
      <dgm:spPr/>
    </dgm:pt>
    <dgm:pt modelId="{FAB4E9A0-D1F7-43E8-92FD-2500057914C8}" type="pres">
      <dgm:prSet presAssocID="{CA4F3A10-9545-4E04-A853-D03347E368A4}" presName="horz1" presStyleCnt="0"/>
      <dgm:spPr/>
    </dgm:pt>
    <dgm:pt modelId="{7E171FF8-BE16-4CC9-8E91-1592D6B81923}" type="pres">
      <dgm:prSet presAssocID="{CA4F3A10-9545-4E04-A853-D03347E368A4}" presName="tx1" presStyleLbl="revTx" presStyleIdx="2" presStyleCnt="8"/>
      <dgm:spPr/>
    </dgm:pt>
    <dgm:pt modelId="{F15FC142-A13B-43F4-85B3-D3DDFF7EA819}" type="pres">
      <dgm:prSet presAssocID="{CA4F3A10-9545-4E04-A853-D03347E368A4}" presName="vert1" presStyleCnt="0"/>
      <dgm:spPr/>
    </dgm:pt>
    <dgm:pt modelId="{981C155E-A41F-435B-955C-24EFBEB9679A}" type="pres">
      <dgm:prSet presAssocID="{19D21E18-F4B8-4E9C-8EE6-CD7684D4FACF}" presName="thickLine" presStyleLbl="alignNode1" presStyleIdx="3" presStyleCnt="8"/>
      <dgm:spPr/>
    </dgm:pt>
    <dgm:pt modelId="{E97F8961-5DA8-40EA-9EA2-EADDCDF014AA}" type="pres">
      <dgm:prSet presAssocID="{19D21E18-F4B8-4E9C-8EE6-CD7684D4FACF}" presName="horz1" presStyleCnt="0"/>
      <dgm:spPr/>
    </dgm:pt>
    <dgm:pt modelId="{EF56D9B3-D935-4A5B-86BF-B1B13C70E436}" type="pres">
      <dgm:prSet presAssocID="{19D21E18-F4B8-4E9C-8EE6-CD7684D4FACF}" presName="tx1" presStyleLbl="revTx" presStyleIdx="3" presStyleCnt="8"/>
      <dgm:spPr/>
    </dgm:pt>
    <dgm:pt modelId="{CBE1156B-CF5F-4926-96BA-BECAD8FBD5AC}" type="pres">
      <dgm:prSet presAssocID="{19D21E18-F4B8-4E9C-8EE6-CD7684D4FACF}" presName="vert1" presStyleCnt="0"/>
      <dgm:spPr/>
    </dgm:pt>
    <dgm:pt modelId="{08356534-F8A2-43C4-B644-E2EE1E0727FA}" type="pres">
      <dgm:prSet presAssocID="{F254698D-520B-472D-BAD4-C5054AD706DB}" presName="thickLine" presStyleLbl="alignNode1" presStyleIdx="4" presStyleCnt="8"/>
      <dgm:spPr/>
    </dgm:pt>
    <dgm:pt modelId="{6C0B44BC-2397-4BB2-9036-A000D9B84C44}" type="pres">
      <dgm:prSet presAssocID="{F254698D-520B-472D-BAD4-C5054AD706DB}" presName="horz1" presStyleCnt="0"/>
      <dgm:spPr/>
    </dgm:pt>
    <dgm:pt modelId="{12C34250-AFEF-489A-94D9-5DAC5AD5579C}" type="pres">
      <dgm:prSet presAssocID="{F254698D-520B-472D-BAD4-C5054AD706DB}" presName="tx1" presStyleLbl="revTx" presStyleIdx="4" presStyleCnt="8"/>
      <dgm:spPr/>
    </dgm:pt>
    <dgm:pt modelId="{646752E2-1709-4CBA-87DF-1F198FAF5E73}" type="pres">
      <dgm:prSet presAssocID="{F254698D-520B-472D-BAD4-C5054AD706DB}" presName="vert1" presStyleCnt="0"/>
      <dgm:spPr/>
    </dgm:pt>
    <dgm:pt modelId="{177C2AAE-D771-4730-8478-A066605432A3}" type="pres">
      <dgm:prSet presAssocID="{AC4B38F2-B5C7-43F9-A82E-A9CEC461AEB6}" presName="thickLine" presStyleLbl="alignNode1" presStyleIdx="5" presStyleCnt="8"/>
      <dgm:spPr/>
    </dgm:pt>
    <dgm:pt modelId="{65FBF865-FE63-43F8-A7C2-BFD3D0A7D7B4}" type="pres">
      <dgm:prSet presAssocID="{AC4B38F2-B5C7-43F9-A82E-A9CEC461AEB6}" presName="horz1" presStyleCnt="0"/>
      <dgm:spPr/>
    </dgm:pt>
    <dgm:pt modelId="{49CF8411-B817-4743-A231-3C06EC62E701}" type="pres">
      <dgm:prSet presAssocID="{AC4B38F2-B5C7-43F9-A82E-A9CEC461AEB6}" presName="tx1" presStyleLbl="revTx" presStyleIdx="5" presStyleCnt="8"/>
      <dgm:spPr/>
    </dgm:pt>
    <dgm:pt modelId="{C8591160-40DB-4462-9052-BB4A5D708440}" type="pres">
      <dgm:prSet presAssocID="{AC4B38F2-B5C7-43F9-A82E-A9CEC461AEB6}" presName="vert1" presStyleCnt="0"/>
      <dgm:spPr/>
    </dgm:pt>
    <dgm:pt modelId="{7526F74E-CCEF-4D70-A540-E40015563311}" type="pres">
      <dgm:prSet presAssocID="{25D5F749-DECD-4DBF-A87A-C5AFDCE4526E}" presName="thickLine" presStyleLbl="alignNode1" presStyleIdx="6" presStyleCnt="8"/>
      <dgm:spPr/>
    </dgm:pt>
    <dgm:pt modelId="{D814136D-DACA-4311-A0BF-CBDF113EFBF4}" type="pres">
      <dgm:prSet presAssocID="{25D5F749-DECD-4DBF-A87A-C5AFDCE4526E}" presName="horz1" presStyleCnt="0"/>
      <dgm:spPr/>
    </dgm:pt>
    <dgm:pt modelId="{7686A86D-49D1-45F5-B031-33661FCB3E87}" type="pres">
      <dgm:prSet presAssocID="{25D5F749-DECD-4DBF-A87A-C5AFDCE4526E}" presName="tx1" presStyleLbl="revTx" presStyleIdx="6" presStyleCnt="8"/>
      <dgm:spPr/>
    </dgm:pt>
    <dgm:pt modelId="{8CA3DB22-7DE9-4E11-9640-0FA18864934D}" type="pres">
      <dgm:prSet presAssocID="{25D5F749-DECD-4DBF-A87A-C5AFDCE4526E}" presName="vert1" presStyleCnt="0"/>
      <dgm:spPr/>
    </dgm:pt>
    <dgm:pt modelId="{3EA0D138-0696-424F-B4C7-2A5DC32CF4CA}" type="pres">
      <dgm:prSet presAssocID="{AF18605C-6C11-4348-AC19-357D82E3D21A}" presName="thickLine" presStyleLbl="alignNode1" presStyleIdx="7" presStyleCnt="8"/>
      <dgm:spPr/>
    </dgm:pt>
    <dgm:pt modelId="{373CC4A0-136B-4FD1-8A31-CF9975796C20}" type="pres">
      <dgm:prSet presAssocID="{AF18605C-6C11-4348-AC19-357D82E3D21A}" presName="horz1" presStyleCnt="0"/>
      <dgm:spPr/>
    </dgm:pt>
    <dgm:pt modelId="{D734ABF1-79FC-402B-B0ED-03EFC46DC0EC}" type="pres">
      <dgm:prSet presAssocID="{AF18605C-6C11-4348-AC19-357D82E3D21A}" presName="tx1" presStyleLbl="revTx" presStyleIdx="7" presStyleCnt="8"/>
      <dgm:spPr/>
    </dgm:pt>
    <dgm:pt modelId="{23B17CE7-B3BB-40F5-ACB0-73BC3804583B}" type="pres">
      <dgm:prSet presAssocID="{AF18605C-6C11-4348-AC19-357D82E3D21A}" presName="vert1" presStyleCnt="0"/>
      <dgm:spPr/>
    </dgm:pt>
  </dgm:ptLst>
  <dgm:cxnLst>
    <dgm:cxn modelId="{3694FF01-8A87-4109-AEE8-6402CC43FC17}" type="presOf" srcId="{AC4B38F2-B5C7-43F9-A82E-A9CEC461AEB6}" destId="{49CF8411-B817-4743-A231-3C06EC62E701}" srcOrd="0" destOrd="0" presId="urn:microsoft.com/office/officeart/2008/layout/LinedList"/>
    <dgm:cxn modelId="{5D1FA85B-F7D8-4970-ABEF-970B793E2B05}" type="presOf" srcId="{0DB9FA85-FF54-4367-A83C-68D4BC78268E}" destId="{A56B7297-5EC2-4F7F-BF2C-B8B3D6205DE8}" srcOrd="0" destOrd="0" presId="urn:microsoft.com/office/officeart/2008/layout/LinedList"/>
    <dgm:cxn modelId="{1583B75D-094A-4955-8687-99F62516EF4C}" type="presOf" srcId="{ADF79E8E-2999-42E6-925D-E59CBC0B88E7}" destId="{00A06AFA-C3CC-4C0F-8377-7FB966A443A2}" srcOrd="0" destOrd="0" presId="urn:microsoft.com/office/officeart/2008/layout/LinedList"/>
    <dgm:cxn modelId="{821A1242-DDB9-47DD-90C8-CD13FC748293}" srcId="{0DB9FA85-FF54-4367-A83C-68D4BC78268E}" destId="{CA4F3A10-9545-4E04-A853-D03347E368A4}" srcOrd="2" destOrd="0" parTransId="{9BBC4A0B-244B-4B43-88DF-1A88794DDA23}" sibTransId="{3326CD09-1083-4D05-8B6D-F4A5509FB309}"/>
    <dgm:cxn modelId="{396CF86A-4BC4-4CBE-95FA-4E6DE7254220}" type="presOf" srcId="{AF18605C-6C11-4348-AC19-357D82E3D21A}" destId="{D734ABF1-79FC-402B-B0ED-03EFC46DC0EC}" srcOrd="0" destOrd="0" presId="urn:microsoft.com/office/officeart/2008/layout/LinedList"/>
    <dgm:cxn modelId="{7D294B72-F777-4007-833F-72268319A585}" srcId="{0DB9FA85-FF54-4367-A83C-68D4BC78268E}" destId="{19D21E18-F4B8-4E9C-8EE6-CD7684D4FACF}" srcOrd="3" destOrd="0" parTransId="{51DD344A-EE0E-4CEC-9849-150880D27DBB}" sibTransId="{A4649E49-2547-4F16-BB8C-EE4715A3806F}"/>
    <dgm:cxn modelId="{86EA0476-E333-4541-9225-8BDBE9DC6E5F}" srcId="{0DB9FA85-FF54-4367-A83C-68D4BC78268E}" destId="{25D5F749-DECD-4DBF-A87A-C5AFDCE4526E}" srcOrd="6" destOrd="0" parTransId="{583433D7-1336-4837-ABE2-4C4B0FC3F132}" sibTransId="{5F96D1DD-C2F0-4237-8DBE-C782E77E853D}"/>
    <dgm:cxn modelId="{D0CF275A-B4FC-411E-8C3E-8C73AEF46627}" srcId="{0DB9FA85-FF54-4367-A83C-68D4BC78268E}" destId="{C47B7914-27C7-4E33-AFE5-ECF73C99B34D}" srcOrd="0" destOrd="0" parTransId="{5A002539-19F6-45FE-A579-4569EB070317}" sibTransId="{45B14AAE-EFD7-44EA-8D0F-A595DD3114BD}"/>
    <dgm:cxn modelId="{FEB09A88-6081-46C7-B802-10D7BF39F6E1}" type="presOf" srcId="{CA4F3A10-9545-4E04-A853-D03347E368A4}" destId="{7E171FF8-BE16-4CC9-8E91-1592D6B81923}" srcOrd="0" destOrd="0" presId="urn:microsoft.com/office/officeart/2008/layout/LinedList"/>
    <dgm:cxn modelId="{3EEA04A8-77D0-495A-9711-DE00FB2329F4}" srcId="{0DB9FA85-FF54-4367-A83C-68D4BC78268E}" destId="{F254698D-520B-472D-BAD4-C5054AD706DB}" srcOrd="4" destOrd="0" parTransId="{E4713F92-E139-4829-9633-3C44531108CF}" sibTransId="{4D2679BF-F413-4D59-8D7E-EEB51A5FC1A2}"/>
    <dgm:cxn modelId="{C2B9B1A8-DD85-484E-B9BE-97951F0AD269}" type="presOf" srcId="{19D21E18-F4B8-4E9C-8EE6-CD7684D4FACF}" destId="{EF56D9B3-D935-4A5B-86BF-B1B13C70E436}" srcOrd="0" destOrd="0" presId="urn:microsoft.com/office/officeart/2008/layout/LinedList"/>
    <dgm:cxn modelId="{5CAE5ABC-57B3-432D-9EC8-ABD746004BE2}" type="presOf" srcId="{C47B7914-27C7-4E33-AFE5-ECF73C99B34D}" destId="{EC6926A8-6A4E-42A1-8973-BF6C06E0A366}" srcOrd="0" destOrd="0" presId="urn:microsoft.com/office/officeart/2008/layout/LinedList"/>
    <dgm:cxn modelId="{19B6F1C0-DE5A-4E33-A642-03D0CF0ACA12}" type="presOf" srcId="{25D5F749-DECD-4DBF-A87A-C5AFDCE4526E}" destId="{7686A86D-49D1-45F5-B031-33661FCB3E87}" srcOrd="0" destOrd="0" presId="urn:microsoft.com/office/officeart/2008/layout/LinedList"/>
    <dgm:cxn modelId="{AF9F16C5-FE8F-4B94-9BC1-B5CFE2A169F8}" srcId="{0DB9FA85-FF54-4367-A83C-68D4BC78268E}" destId="{AC4B38F2-B5C7-43F9-A82E-A9CEC461AEB6}" srcOrd="5" destOrd="0" parTransId="{ED9720D4-ECEA-4775-BBCA-B16F6EEDF2E9}" sibTransId="{B9857D85-62ED-47D1-AD0C-B63E7B652D69}"/>
    <dgm:cxn modelId="{25D414CD-37C8-49BC-8944-6C6ECFB028AD}" srcId="{0DB9FA85-FF54-4367-A83C-68D4BC78268E}" destId="{AF18605C-6C11-4348-AC19-357D82E3D21A}" srcOrd="7" destOrd="0" parTransId="{9CC55068-C1AC-4677-87AD-6EF3811DC391}" sibTransId="{897C10AE-9ACA-48D3-9C45-30EDB914285F}"/>
    <dgm:cxn modelId="{7984B1D9-E39F-4250-8108-C691410F2306}" type="presOf" srcId="{F254698D-520B-472D-BAD4-C5054AD706DB}" destId="{12C34250-AFEF-489A-94D9-5DAC5AD5579C}" srcOrd="0" destOrd="0" presId="urn:microsoft.com/office/officeart/2008/layout/LinedList"/>
    <dgm:cxn modelId="{377F7FF5-4A7D-4872-A1E9-74F082AB15CA}" srcId="{0DB9FA85-FF54-4367-A83C-68D4BC78268E}" destId="{ADF79E8E-2999-42E6-925D-E59CBC0B88E7}" srcOrd="1" destOrd="0" parTransId="{97FB0B51-6FDE-419C-93A9-8E729728F550}" sibTransId="{C0CB7FF2-90CC-4C84-B6A8-59DCC9802AF7}"/>
    <dgm:cxn modelId="{8FD2857C-2520-43FC-8EA9-A8FD6E425873}" type="presParOf" srcId="{A56B7297-5EC2-4F7F-BF2C-B8B3D6205DE8}" destId="{B4085D61-F6E7-4BCB-8955-05BE586C0AFB}" srcOrd="0" destOrd="0" presId="urn:microsoft.com/office/officeart/2008/layout/LinedList"/>
    <dgm:cxn modelId="{84DAD192-4772-4290-998E-B0FA75470039}" type="presParOf" srcId="{A56B7297-5EC2-4F7F-BF2C-B8B3D6205DE8}" destId="{9D2D5F4B-7304-426C-B8CE-CFE0EBBCA9C9}" srcOrd="1" destOrd="0" presId="urn:microsoft.com/office/officeart/2008/layout/LinedList"/>
    <dgm:cxn modelId="{B220B3F7-6E41-435E-AB49-E7ABB9232F2D}" type="presParOf" srcId="{9D2D5F4B-7304-426C-B8CE-CFE0EBBCA9C9}" destId="{EC6926A8-6A4E-42A1-8973-BF6C06E0A366}" srcOrd="0" destOrd="0" presId="urn:microsoft.com/office/officeart/2008/layout/LinedList"/>
    <dgm:cxn modelId="{6C07FAF4-7276-4BFF-A178-033A0D8085C2}" type="presParOf" srcId="{9D2D5F4B-7304-426C-B8CE-CFE0EBBCA9C9}" destId="{E5E3A55D-70A8-4C24-8A8F-637D13D1774A}" srcOrd="1" destOrd="0" presId="urn:microsoft.com/office/officeart/2008/layout/LinedList"/>
    <dgm:cxn modelId="{9E7864CB-F592-407C-9322-2AC5DC1E7380}" type="presParOf" srcId="{A56B7297-5EC2-4F7F-BF2C-B8B3D6205DE8}" destId="{CF7F4CD5-9097-4ABB-AE72-D6EDEBAF182B}" srcOrd="2" destOrd="0" presId="urn:microsoft.com/office/officeart/2008/layout/LinedList"/>
    <dgm:cxn modelId="{A470AECD-86EB-4C2B-B730-CE7699F3990C}" type="presParOf" srcId="{A56B7297-5EC2-4F7F-BF2C-B8B3D6205DE8}" destId="{DB8ED150-7AD9-4FAA-BE1B-50BC36C4701D}" srcOrd="3" destOrd="0" presId="urn:microsoft.com/office/officeart/2008/layout/LinedList"/>
    <dgm:cxn modelId="{5A9D9AC8-D14D-484A-8715-0CA155A8E9FD}" type="presParOf" srcId="{DB8ED150-7AD9-4FAA-BE1B-50BC36C4701D}" destId="{00A06AFA-C3CC-4C0F-8377-7FB966A443A2}" srcOrd="0" destOrd="0" presId="urn:microsoft.com/office/officeart/2008/layout/LinedList"/>
    <dgm:cxn modelId="{DDC9781D-6438-4375-ADB2-2390AE1BBD4D}" type="presParOf" srcId="{DB8ED150-7AD9-4FAA-BE1B-50BC36C4701D}" destId="{93631741-9DA4-4C11-BBF6-6210C56E8249}" srcOrd="1" destOrd="0" presId="urn:microsoft.com/office/officeart/2008/layout/LinedList"/>
    <dgm:cxn modelId="{547EBA0B-EFC8-42B0-AAA4-DD7BEFE6E791}" type="presParOf" srcId="{A56B7297-5EC2-4F7F-BF2C-B8B3D6205DE8}" destId="{72578B50-692D-45BC-ADC0-38F2AA4E4F1F}" srcOrd="4" destOrd="0" presId="urn:microsoft.com/office/officeart/2008/layout/LinedList"/>
    <dgm:cxn modelId="{F29CE013-547D-4A72-B9D8-FE8792177B00}" type="presParOf" srcId="{A56B7297-5EC2-4F7F-BF2C-B8B3D6205DE8}" destId="{FAB4E9A0-D1F7-43E8-92FD-2500057914C8}" srcOrd="5" destOrd="0" presId="urn:microsoft.com/office/officeart/2008/layout/LinedList"/>
    <dgm:cxn modelId="{86ABEE9F-00EB-44A9-A6F1-60765E803200}" type="presParOf" srcId="{FAB4E9A0-D1F7-43E8-92FD-2500057914C8}" destId="{7E171FF8-BE16-4CC9-8E91-1592D6B81923}" srcOrd="0" destOrd="0" presId="urn:microsoft.com/office/officeart/2008/layout/LinedList"/>
    <dgm:cxn modelId="{3FA29DA9-FB5B-4BC0-9206-798A5A190693}" type="presParOf" srcId="{FAB4E9A0-D1F7-43E8-92FD-2500057914C8}" destId="{F15FC142-A13B-43F4-85B3-D3DDFF7EA819}" srcOrd="1" destOrd="0" presId="urn:microsoft.com/office/officeart/2008/layout/LinedList"/>
    <dgm:cxn modelId="{B97F3C5B-003D-49B1-8296-0A6E8D68FF3D}" type="presParOf" srcId="{A56B7297-5EC2-4F7F-BF2C-B8B3D6205DE8}" destId="{981C155E-A41F-435B-955C-24EFBEB9679A}" srcOrd="6" destOrd="0" presId="urn:microsoft.com/office/officeart/2008/layout/LinedList"/>
    <dgm:cxn modelId="{B5750F09-357A-425A-A098-D7F827081FB0}" type="presParOf" srcId="{A56B7297-5EC2-4F7F-BF2C-B8B3D6205DE8}" destId="{E97F8961-5DA8-40EA-9EA2-EADDCDF014AA}" srcOrd="7" destOrd="0" presId="urn:microsoft.com/office/officeart/2008/layout/LinedList"/>
    <dgm:cxn modelId="{3DCD72E2-1446-47F9-8F13-B4159D8A5D38}" type="presParOf" srcId="{E97F8961-5DA8-40EA-9EA2-EADDCDF014AA}" destId="{EF56D9B3-D935-4A5B-86BF-B1B13C70E436}" srcOrd="0" destOrd="0" presId="urn:microsoft.com/office/officeart/2008/layout/LinedList"/>
    <dgm:cxn modelId="{2091E636-1A2C-493B-8CE1-E2CF8B8D01A1}" type="presParOf" srcId="{E97F8961-5DA8-40EA-9EA2-EADDCDF014AA}" destId="{CBE1156B-CF5F-4926-96BA-BECAD8FBD5AC}" srcOrd="1" destOrd="0" presId="urn:microsoft.com/office/officeart/2008/layout/LinedList"/>
    <dgm:cxn modelId="{9C57E645-66CC-47FC-A2B7-41174682550E}" type="presParOf" srcId="{A56B7297-5EC2-4F7F-BF2C-B8B3D6205DE8}" destId="{08356534-F8A2-43C4-B644-E2EE1E0727FA}" srcOrd="8" destOrd="0" presId="urn:microsoft.com/office/officeart/2008/layout/LinedList"/>
    <dgm:cxn modelId="{6C93F465-B757-40A5-B6E4-A1021A6BE0F2}" type="presParOf" srcId="{A56B7297-5EC2-4F7F-BF2C-B8B3D6205DE8}" destId="{6C0B44BC-2397-4BB2-9036-A000D9B84C44}" srcOrd="9" destOrd="0" presId="urn:microsoft.com/office/officeart/2008/layout/LinedList"/>
    <dgm:cxn modelId="{988C34AD-7776-428F-9CE1-554429ED65A0}" type="presParOf" srcId="{6C0B44BC-2397-4BB2-9036-A000D9B84C44}" destId="{12C34250-AFEF-489A-94D9-5DAC5AD5579C}" srcOrd="0" destOrd="0" presId="urn:microsoft.com/office/officeart/2008/layout/LinedList"/>
    <dgm:cxn modelId="{0B4AAE43-9ABC-489B-810A-0F39BFC8091A}" type="presParOf" srcId="{6C0B44BC-2397-4BB2-9036-A000D9B84C44}" destId="{646752E2-1709-4CBA-87DF-1F198FAF5E73}" srcOrd="1" destOrd="0" presId="urn:microsoft.com/office/officeart/2008/layout/LinedList"/>
    <dgm:cxn modelId="{906089CC-CA6E-4CD6-B899-5C1C6E6958A2}" type="presParOf" srcId="{A56B7297-5EC2-4F7F-BF2C-B8B3D6205DE8}" destId="{177C2AAE-D771-4730-8478-A066605432A3}" srcOrd="10" destOrd="0" presId="urn:microsoft.com/office/officeart/2008/layout/LinedList"/>
    <dgm:cxn modelId="{3C8D3CBB-4644-4C88-8240-ACFDE3D9B8AB}" type="presParOf" srcId="{A56B7297-5EC2-4F7F-BF2C-B8B3D6205DE8}" destId="{65FBF865-FE63-43F8-A7C2-BFD3D0A7D7B4}" srcOrd="11" destOrd="0" presId="urn:microsoft.com/office/officeart/2008/layout/LinedList"/>
    <dgm:cxn modelId="{FFB00914-3BDC-4442-868D-001592DC06D0}" type="presParOf" srcId="{65FBF865-FE63-43F8-A7C2-BFD3D0A7D7B4}" destId="{49CF8411-B817-4743-A231-3C06EC62E701}" srcOrd="0" destOrd="0" presId="urn:microsoft.com/office/officeart/2008/layout/LinedList"/>
    <dgm:cxn modelId="{1DAAB281-4ED2-4E28-BBC8-57AD96A64624}" type="presParOf" srcId="{65FBF865-FE63-43F8-A7C2-BFD3D0A7D7B4}" destId="{C8591160-40DB-4462-9052-BB4A5D708440}" srcOrd="1" destOrd="0" presId="urn:microsoft.com/office/officeart/2008/layout/LinedList"/>
    <dgm:cxn modelId="{7664418D-295D-4036-8048-3A3D9053DB25}" type="presParOf" srcId="{A56B7297-5EC2-4F7F-BF2C-B8B3D6205DE8}" destId="{7526F74E-CCEF-4D70-A540-E40015563311}" srcOrd="12" destOrd="0" presId="urn:microsoft.com/office/officeart/2008/layout/LinedList"/>
    <dgm:cxn modelId="{0DA5453F-B087-41D5-ABB9-105096F98961}" type="presParOf" srcId="{A56B7297-5EC2-4F7F-BF2C-B8B3D6205DE8}" destId="{D814136D-DACA-4311-A0BF-CBDF113EFBF4}" srcOrd="13" destOrd="0" presId="urn:microsoft.com/office/officeart/2008/layout/LinedList"/>
    <dgm:cxn modelId="{3AB4CDEC-9B59-452F-951B-2DAD6EA0E34B}" type="presParOf" srcId="{D814136D-DACA-4311-A0BF-CBDF113EFBF4}" destId="{7686A86D-49D1-45F5-B031-33661FCB3E87}" srcOrd="0" destOrd="0" presId="urn:microsoft.com/office/officeart/2008/layout/LinedList"/>
    <dgm:cxn modelId="{411F9481-D584-46FB-8357-F426A391A2C0}" type="presParOf" srcId="{D814136D-DACA-4311-A0BF-CBDF113EFBF4}" destId="{8CA3DB22-7DE9-4E11-9640-0FA18864934D}" srcOrd="1" destOrd="0" presId="urn:microsoft.com/office/officeart/2008/layout/LinedList"/>
    <dgm:cxn modelId="{A11091BF-3A92-4E5B-88BB-43F5B712F757}" type="presParOf" srcId="{A56B7297-5EC2-4F7F-BF2C-B8B3D6205DE8}" destId="{3EA0D138-0696-424F-B4C7-2A5DC32CF4CA}" srcOrd="14" destOrd="0" presId="urn:microsoft.com/office/officeart/2008/layout/LinedList"/>
    <dgm:cxn modelId="{64670D4C-394B-427A-86CF-2EA4D68C02E7}" type="presParOf" srcId="{A56B7297-5EC2-4F7F-BF2C-B8B3D6205DE8}" destId="{373CC4A0-136B-4FD1-8A31-CF9975796C20}" srcOrd="15" destOrd="0" presId="urn:microsoft.com/office/officeart/2008/layout/LinedList"/>
    <dgm:cxn modelId="{A028EFBC-D723-44CE-B9F1-EE5F4A42325D}" type="presParOf" srcId="{373CC4A0-136B-4FD1-8A31-CF9975796C20}" destId="{D734ABF1-79FC-402B-B0ED-03EFC46DC0EC}" srcOrd="0" destOrd="0" presId="urn:microsoft.com/office/officeart/2008/layout/LinedList"/>
    <dgm:cxn modelId="{DFA7EBC5-CE62-402E-9B7A-379E40FBD19E}" type="presParOf" srcId="{373CC4A0-136B-4FD1-8A31-CF9975796C20}" destId="{23B17CE7-B3BB-40F5-ACB0-73BC380458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A0BB2-C396-4A0C-8B31-E00C517EC7C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7CCDD35-4DBC-4FC8-B315-D0B9B197E057}">
      <dgm:prSet/>
      <dgm:spPr/>
      <dgm:t>
        <a:bodyPr/>
        <a:lstStyle/>
        <a:p>
          <a:r>
            <a:rPr lang="en-US"/>
            <a:t>Simple query</a:t>
          </a:r>
        </a:p>
      </dgm:t>
    </dgm:pt>
    <dgm:pt modelId="{FAC4552F-A0BC-40CE-8979-159955B070FD}" type="parTrans" cxnId="{D2B338D9-73B0-47EE-A004-196F48A12D3F}">
      <dgm:prSet/>
      <dgm:spPr/>
      <dgm:t>
        <a:bodyPr/>
        <a:lstStyle/>
        <a:p>
          <a:endParaRPr lang="en-US"/>
        </a:p>
      </dgm:t>
    </dgm:pt>
    <dgm:pt modelId="{27231338-9C9C-475F-8946-A42634F836E7}" type="sibTrans" cxnId="{D2B338D9-73B0-47EE-A004-196F48A12D3F}">
      <dgm:prSet/>
      <dgm:spPr/>
      <dgm:t>
        <a:bodyPr/>
        <a:lstStyle/>
        <a:p>
          <a:endParaRPr lang="en-US"/>
        </a:p>
      </dgm:t>
    </dgm:pt>
    <dgm:pt modelId="{CEC55012-2F4C-49B8-924F-C254C3F46AFF}">
      <dgm:prSet/>
      <dgm:spPr/>
      <dgm:t>
        <a:bodyPr/>
        <a:lstStyle/>
        <a:p>
          <a:r>
            <a:rPr lang="en-US"/>
            <a:t>Retrieving a portion of the rows</a:t>
          </a:r>
        </a:p>
      </dgm:t>
    </dgm:pt>
    <dgm:pt modelId="{6FE7BDDA-62E6-4D14-83DE-DE3CAD381833}" type="parTrans" cxnId="{2220CF52-0EFC-4871-BEFA-9967726AA085}">
      <dgm:prSet/>
      <dgm:spPr/>
      <dgm:t>
        <a:bodyPr/>
        <a:lstStyle/>
        <a:p>
          <a:endParaRPr lang="en-US"/>
        </a:p>
      </dgm:t>
    </dgm:pt>
    <dgm:pt modelId="{D17946F8-C714-4EE4-87AE-C9063CCF6DEE}" type="sibTrans" cxnId="{2220CF52-0EFC-4871-BEFA-9967726AA085}">
      <dgm:prSet/>
      <dgm:spPr/>
      <dgm:t>
        <a:bodyPr/>
        <a:lstStyle/>
        <a:p>
          <a:endParaRPr lang="en-US"/>
        </a:p>
      </dgm:t>
    </dgm:pt>
    <dgm:pt modelId="{B6AC0C6E-3D79-4F4F-A938-F192847D6676}">
      <dgm:prSet/>
      <dgm:spPr/>
      <dgm:t>
        <a:bodyPr/>
        <a:lstStyle/>
        <a:p>
          <a:r>
            <a:rPr lang="en-US"/>
            <a:t>Sorting queries</a:t>
          </a:r>
        </a:p>
      </dgm:t>
    </dgm:pt>
    <dgm:pt modelId="{552613AD-5E7B-425D-9E5E-4487636A7182}" type="parTrans" cxnId="{BF3EF7E1-34E4-4D08-9363-C2603A0516F6}">
      <dgm:prSet/>
      <dgm:spPr/>
      <dgm:t>
        <a:bodyPr/>
        <a:lstStyle/>
        <a:p>
          <a:endParaRPr lang="en-US"/>
        </a:p>
      </dgm:t>
    </dgm:pt>
    <dgm:pt modelId="{6F7A9FBF-F448-4D92-8C64-A6C69C0EB09E}" type="sibTrans" cxnId="{BF3EF7E1-34E4-4D08-9363-C2603A0516F6}">
      <dgm:prSet/>
      <dgm:spPr/>
      <dgm:t>
        <a:bodyPr/>
        <a:lstStyle/>
        <a:p>
          <a:endParaRPr lang="en-US"/>
        </a:p>
      </dgm:t>
    </dgm:pt>
    <dgm:pt modelId="{DD927B39-2ED5-476F-84B6-B7604ABDD93B}">
      <dgm:prSet/>
      <dgm:spPr/>
      <dgm:t>
        <a:bodyPr/>
        <a:lstStyle/>
        <a:p>
          <a:r>
            <a:rPr lang="en-US"/>
            <a:t>Table and column aliases</a:t>
          </a:r>
        </a:p>
      </dgm:t>
    </dgm:pt>
    <dgm:pt modelId="{8323EB6F-F00B-456D-B99B-00780C5F304C}" type="parTrans" cxnId="{588CBC1E-6EFC-4C7D-B2B5-251ABE652674}">
      <dgm:prSet/>
      <dgm:spPr/>
      <dgm:t>
        <a:bodyPr/>
        <a:lstStyle/>
        <a:p>
          <a:endParaRPr lang="en-US"/>
        </a:p>
      </dgm:t>
    </dgm:pt>
    <dgm:pt modelId="{5769D811-8551-4569-BD71-68B7F0DCBC08}" type="sibTrans" cxnId="{588CBC1E-6EFC-4C7D-B2B5-251ABE652674}">
      <dgm:prSet/>
      <dgm:spPr/>
      <dgm:t>
        <a:bodyPr/>
        <a:lstStyle/>
        <a:p>
          <a:endParaRPr lang="en-US"/>
        </a:p>
      </dgm:t>
    </dgm:pt>
    <dgm:pt modelId="{45B48CB6-E493-4554-8EBB-BB32C5B083E0}">
      <dgm:prSet/>
      <dgm:spPr/>
      <dgm:t>
        <a:bodyPr/>
        <a:lstStyle/>
        <a:p>
          <a:r>
            <a:rPr lang="en-US"/>
            <a:t>Limit and offset options</a:t>
          </a:r>
        </a:p>
      </dgm:t>
    </dgm:pt>
    <dgm:pt modelId="{E991B00C-52B8-4E88-B7FA-6F7217F5BF70}" type="parTrans" cxnId="{4E6711DB-0566-4CC8-80C6-07BBF9EDF27A}">
      <dgm:prSet/>
      <dgm:spPr/>
      <dgm:t>
        <a:bodyPr/>
        <a:lstStyle/>
        <a:p>
          <a:endParaRPr lang="en-US"/>
        </a:p>
      </dgm:t>
    </dgm:pt>
    <dgm:pt modelId="{CE77EEE3-DE39-4570-87FB-34EA82D7ABA4}" type="sibTrans" cxnId="{4E6711DB-0566-4CC8-80C6-07BBF9EDF27A}">
      <dgm:prSet/>
      <dgm:spPr/>
      <dgm:t>
        <a:bodyPr/>
        <a:lstStyle/>
        <a:p>
          <a:endParaRPr lang="en-US"/>
        </a:p>
      </dgm:t>
    </dgm:pt>
    <dgm:pt modelId="{3C14A434-6AEB-440B-9DF1-91CCC22F6896}">
      <dgm:prSet/>
      <dgm:spPr/>
      <dgm:t>
        <a:bodyPr/>
        <a:lstStyle/>
        <a:p>
          <a:r>
            <a:rPr lang="en-US"/>
            <a:t>Combing queries</a:t>
          </a:r>
        </a:p>
      </dgm:t>
    </dgm:pt>
    <dgm:pt modelId="{FC179F6F-F5C6-4FA6-A4C7-9BA1B188B9B8}" type="parTrans" cxnId="{8FF4370B-7044-421D-A520-7EF5589AE4C3}">
      <dgm:prSet/>
      <dgm:spPr/>
      <dgm:t>
        <a:bodyPr/>
        <a:lstStyle/>
        <a:p>
          <a:endParaRPr lang="en-US"/>
        </a:p>
      </dgm:t>
    </dgm:pt>
    <dgm:pt modelId="{2F950C90-5F31-401A-A7F7-1906C248B998}" type="sibTrans" cxnId="{8FF4370B-7044-421D-A520-7EF5589AE4C3}">
      <dgm:prSet/>
      <dgm:spPr/>
      <dgm:t>
        <a:bodyPr/>
        <a:lstStyle/>
        <a:p>
          <a:endParaRPr lang="en-US"/>
        </a:p>
      </dgm:t>
    </dgm:pt>
    <dgm:pt modelId="{5F61F070-1DC2-48B6-93C7-ED6B43A00895}">
      <dgm:prSet/>
      <dgm:spPr/>
      <dgm:t>
        <a:bodyPr/>
        <a:lstStyle/>
        <a:p>
          <a:r>
            <a:rPr lang="en-US"/>
            <a:t>Aggregate funcions</a:t>
          </a:r>
        </a:p>
      </dgm:t>
    </dgm:pt>
    <dgm:pt modelId="{2A819316-AF80-44C5-84C4-940F85DC7F9E}" type="parTrans" cxnId="{00C8AE01-E1C5-452C-92A9-BF7356C2E115}">
      <dgm:prSet/>
      <dgm:spPr/>
      <dgm:t>
        <a:bodyPr/>
        <a:lstStyle/>
        <a:p>
          <a:endParaRPr lang="en-US"/>
        </a:p>
      </dgm:t>
    </dgm:pt>
    <dgm:pt modelId="{6D7DD928-6F00-4D9C-87D1-07DC78B88D72}" type="sibTrans" cxnId="{00C8AE01-E1C5-452C-92A9-BF7356C2E115}">
      <dgm:prSet/>
      <dgm:spPr/>
      <dgm:t>
        <a:bodyPr/>
        <a:lstStyle/>
        <a:p>
          <a:endParaRPr lang="en-US"/>
        </a:p>
      </dgm:t>
    </dgm:pt>
    <dgm:pt modelId="{AF87A83F-8577-485F-99F8-13D6527AA60F}" type="pres">
      <dgm:prSet presAssocID="{C2EA0BB2-C396-4A0C-8B31-E00C517EC7C9}" presName="Name0" presStyleCnt="0">
        <dgm:presLayoutVars>
          <dgm:dir/>
          <dgm:resizeHandles val="exact"/>
        </dgm:presLayoutVars>
      </dgm:prSet>
      <dgm:spPr/>
    </dgm:pt>
    <dgm:pt modelId="{D043196B-8985-457E-AD25-520DA66F7DE9}" type="pres">
      <dgm:prSet presAssocID="{37CCDD35-4DBC-4FC8-B315-D0B9B197E057}" presName="node" presStyleLbl="node1" presStyleIdx="0" presStyleCnt="7">
        <dgm:presLayoutVars>
          <dgm:bulletEnabled val="1"/>
        </dgm:presLayoutVars>
      </dgm:prSet>
      <dgm:spPr/>
    </dgm:pt>
    <dgm:pt modelId="{8E222781-8E47-4A31-BBCF-ABD364AC9378}" type="pres">
      <dgm:prSet presAssocID="{27231338-9C9C-475F-8946-A42634F836E7}" presName="sibTrans" presStyleLbl="sibTrans1D1" presStyleIdx="0" presStyleCnt="6"/>
      <dgm:spPr/>
    </dgm:pt>
    <dgm:pt modelId="{54D138AE-4B74-4594-A364-ACD0889FEACF}" type="pres">
      <dgm:prSet presAssocID="{27231338-9C9C-475F-8946-A42634F836E7}" presName="connectorText" presStyleLbl="sibTrans1D1" presStyleIdx="0" presStyleCnt="6"/>
      <dgm:spPr/>
    </dgm:pt>
    <dgm:pt modelId="{9083CBFE-1B21-4025-A905-48826EA53AC7}" type="pres">
      <dgm:prSet presAssocID="{CEC55012-2F4C-49B8-924F-C254C3F46AFF}" presName="node" presStyleLbl="node1" presStyleIdx="1" presStyleCnt="7">
        <dgm:presLayoutVars>
          <dgm:bulletEnabled val="1"/>
        </dgm:presLayoutVars>
      </dgm:prSet>
      <dgm:spPr/>
    </dgm:pt>
    <dgm:pt modelId="{90E13E9A-E0BB-465B-8F9F-0BD44F455876}" type="pres">
      <dgm:prSet presAssocID="{D17946F8-C714-4EE4-87AE-C9063CCF6DEE}" presName="sibTrans" presStyleLbl="sibTrans1D1" presStyleIdx="1" presStyleCnt="6"/>
      <dgm:spPr/>
    </dgm:pt>
    <dgm:pt modelId="{CA3CEC24-0F10-44F5-B4E9-B46C86ACF96C}" type="pres">
      <dgm:prSet presAssocID="{D17946F8-C714-4EE4-87AE-C9063CCF6DEE}" presName="connectorText" presStyleLbl="sibTrans1D1" presStyleIdx="1" presStyleCnt="6"/>
      <dgm:spPr/>
    </dgm:pt>
    <dgm:pt modelId="{166BBBDA-C15B-4B83-A7A0-B3BD9EB67BD8}" type="pres">
      <dgm:prSet presAssocID="{B6AC0C6E-3D79-4F4F-A938-F192847D6676}" presName="node" presStyleLbl="node1" presStyleIdx="2" presStyleCnt="7">
        <dgm:presLayoutVars>
          <dgm:bulletEnabled val="1"/>
        </dgm:presLayoutVars>
      </dgm:prSet>
      <dgm:spPr/>
    </dgm:pt>
    <dgm:pt modelId="{C8C5EE96-7F44-4F37-97C6-84B6DB019970}" type="pres">
      <dgm:prSet presAssocID="{6F7A9FBF-F448-4D92-8C64-A6C69C0EB09E}" presName="sibTrans" presStyleLbl="sibTrans1D1" presStyleIdx="2" presStyleCnt="6"/>
      <dgm:spPr/>
    </dgm:pt>
    <dgm:pt modelId="{07B30B3C-341D-4040-871D-758968888C6A}" type="pres">
      <dgm:prSet presAssocID="{6F7A9FBF-F448-4D92-8C64-A6C69C0EB09E}" presName="connectorText" presStyleLbl="sibTrans1D1" presStyleIdx="2" presStyleCnt="6"/>
      <dgm:spPr/>
    </dgm:pt>
    <dgm:pt modelId="{B261F44E-BC3A-47E4-AB27-153A9C54EA1F}" type="pres">
      <dgm:prSet presAssocID="{DD927B39-2ED5-476F-84B6-B7604ABDD93B}" presName="node" presStyleLbl="node1" presStyleIdx="3" presStyleCnt="7">
        <dgm:presLayoutVars>
          <dgm:bulletEnabled val="1"/>
        </dgm:presLayoutVars>
      </dgm:prSet>
      <dgm:spPr/>
    </dgm:pt>
    <dgm:pt modelId="{14DCF7BE-D9B6-43C0-A498-8079BC0211F1}" type="pres">
      <dgm:prSet presAssocID="{5769D811-8551-4569-BD71-68B7F0DCBC08}" presName="sibTrans" presStyleLbl="sibTrans1D1" presStyleIdx="3" presStyleCnt="6"/>
      <dgm:spPr/>
    </dgm:pt>
    <dgm:pt modelId="{1C19E9B8-9151-4D50-B1EF-2D2E1547A970}" type="pres">
      <dgm:prSet presAssocID="{5769D811-8551-4569-BD71-68B7F0DCBC08}" presName="connectorText" presStyleLbl="sibTrans1D1" presStyleIdx="3" presStyleCnt="6"/>
      <dgm:spPr/>
    </dgm:pt>
    <dgm:pt modelId="{CDEABAB1-B3C7-46E4-92C6-1FBD9E778D87}" type="pres">
      <dgm:prSet presAssocID="{45B48CB6-E493-4554-8EBB-BB32C5B083E0}" presName="node" presStyleLbl="node1" presStyleIdx="4" presStyleCnt="7">
        <dgm:presLayoutVars>
          <dgm:bulletEnabled val="1"/>
        </dgm:presLayoutVars>
      </dgm:prSet>
      <dgm:spPr/>
    </dgm:pt>
    <dgm:pt modelId="{B4FB9AF0-BBDB-44F2-A008-69E44F1313D4}" type="pres">
      <dgm:prSet presAssocID="{CE77EEE3-DE39-4570-87FB-34EA82D7ABA4}" presName="sibTrans" presStyleLbl="sibTrans1D1" presStyleIdx="4" presStyleCnt="6"/>
      <dgm:spPr/>
    </dgm:pt>
    <dgm:pt modelId="{B4346C1D-CF3D-432E-804A-75DC00F486A5}" type="pres">
      <dgm:prSet presAssocID="{CE77EEE3-DE39-4570-87FB-34EA82D7ABA4}" presName="connectorText" presStyleLbl="sibTrans1D1" presStyleIdx="4" presStyleCnt="6"/>
      <dgm:spPr/>
    </dgm:pt>
    <dgm:pt modelId="{6CDCCB6B-2938-4A48-874A-DD061090011D}" type="pres">
      <dgm:prSet presAssocID="{3C14A434-6AEB-440B-9DF1-91CCC22F6896}" presName="node" presStyleLbl="node1" presStyleIdx="5" presStyleCnt="7">
        <dgm:presLayoutVars>
          <dgm:bulletEnabled val="1"/>
        </dgm:presLayoutVars>
      </dgm:prSet>
      <dgm:spPr/>
    </dgm:pt>
    <dgm:pt modelId="{8E96E927-79F1-4E72-B0BD-318B022F86D3}" type="pres">
      <dgm:prSet presAssocID="{2F950C90-5F31-401A-A7F7-1906C248B998}" presName="sibTrans" presStyleLbl="sibTrans1D1" presStyleIdx="5" presStyleCnt="6"/>
      <dgm:spPr/>
    </dgm:pt>
    <dgm:pt modelId="{8F9B9FB4-8D92-4F41-B30F-AC7E6A872469}" type="pres">
      <dgm:prSet presAssocID="{2F950C90-5F31-401A-A7F7-1906C248B998}" presName="connectorText" presStyleLbl="sibTrans1D1" presStyleIdx="5" presStyleCnt="6"/>
      <dgm:spPr/>
    </dgm:pt>
    <dgm:pt modelId="{AA905295-5FE8-4B17-9BB8-288D00EE423E}" type="pres">
      <dgm:prSet presAssocID="{5F61F070-1DC2-48B6-93C7-ED6B43A00895}" presName="node" presStyleLbl="node1" presStyleIdx="6" presStyleCnt="7">
        <dgm:presLayoutVars>
          <dgm:bulletEnabled val="1"/>
        </dgm:presLayoutVars>
      </dgm:prSet>
      <dgm:spPr/>
    </dgm:pt>
  </dgm:ptLst>
  <dgm:cxnLst>
    <dgm:cxn modelId="{B960CD00-D467-4738-9267-737EF08BBF55}" type="presOf" srcId="{3C14A434-6AEB-440B-9DF1-91CCC22F6896}" destId="{6CDCCB6B-2938-4A48-874A-DD061090011D}" srcOrd="0" destOrd="0" presId="urn:microsoft.com/office/officeart/2016/7/layout/RepeatingBendingProcessNew"/>
    <dgm:cxn modelId="{00C8AE01-E1C5-452C-92A9-BF7356C2E115}" srcId="{C2EA0BB2-C396-4A0C-8B31-E00C517EC7C9}" destId="{5F61F070-1DC2-48B6-93C7-ED6B43A00895}" srcOrd="6" destOrd="0" parTransId="{2A819316-AF80-44C5-84C4-940F85DC7F9E}" sibTransId="{6D7DD928-6F00-4D9C-87D1-07DC78B88D72}"/>
    <dgm:cxn modelId="{3B425406-C168-4CFB-B163-DA82E842F955}" type="presOf" srcId="{5769D811-8551-4569-BD71-68B7F0DCBC08}" destId="{14DCF7BE-D9B6-43C0-A498-8079BC0211F1}" srcOrd="0" destOrd="0" presId="urn:microsoft.com/office/officeart/2016/7/layout/RepeatingBendingProcessNew"/>
    <dgm:cxn modelId="{BF5D8906-7726-44B5-9823-61781AF292E4}" type="presOf" srcId="{5769D811-8551-4569-BD71-68B7F0DCBC08}" destId="{1C19E9B8-9151-4D50-B1EF-2D2E1547A970}" srcOrd="1" destOrd="0" presId="urn:microsoft.com/office/officeart/2016/7/layout/RepeatingBendingProcessNew"/>
    <dgm:cxn modelId="{5A019108-9EC1-4721-8BD7-B4B6B3DDA2F6}" type="presOf" srcId="{37CCDD35-4DBC-4FC8-B315-D0B9B197E057}" destId="{D043196B-8985-457E-AD25-520DA66F7DE9}" srcOrd="0" destOrd="0" presId="urn:microsoft.com/office/officeart/2016/7/layout/RepeatingBendingProcessNew"/>
    <dgm:cxn modelId="{8FF4370B-7044-421D-A520-7EF5589AE4C3}" srcId="{C2EA0BB2-C396-4A0C-8B31-E00C517EC7C9}" destId="{3C14A434-6AEB-440B-9DF1-91CCC22F6896}" srcOrd="5" destOrd="0" parTransId="{FC179F6F-F5C6-4FA6-A4C7-9BA1B188B9B8}" sibTransId="{2F950C90-5F31-401A-A7F7-1906C248B998}"/>
    <dgm:cxn modelId="{461D1C0D-12F8-4576-A8EA-9CDCBDC83F18}" type="presOf" srcId="{CE77EEE3-DE39-4570-87FB-34EA82D7ABA4}" destId="{B4346C1D-CF3D-432E-804A-75DC00F486A5}" srcOrd="1" destOrd="0" presId="urn:microsoft.com/office/officeart/2016/7/layout/RepeatingBendingProcessNew"/>
    <dgm:cxn modelId="{D5FCD617-5DDF-4709-AE67-C214E84BF360}" type="presOf" srcId="{CE77EEE3-DE39-4570-87FB-34EA82D7ABA4}" destId="{B4FB9AF0-BBDB-44F2-A008-69E44F1313D4}" srcOrd="0" destOrd="0" presId="urn:microsoft.com/office/officeart/2016/7/layout/RepeatingBendingProcessNew"/>
    <dgm:cxn modelId="{6A28731B-5AF0-4DBD-B793-8B14B175831E}" type="presOf" srcId="{DD927B39-2ED5-476F-84B6-B7604ABDD93B}" destId="{B261F44E-BC3A-47E4-AB27-153A9C54EA1F}" srcOrd="0" destOrd="0" presId="urn:microsoft.com/office/officeart/2016/7/layout/RepeatingBendingProcessNew"/>
    <dgm:cxn modelId="{588CBC1E-6EFC-4C7D-B2B5-251ABE652674}" srcId="{C2EA0BB2-C396-4A0C-8B31-E00C517EC7C9}" destId="{DD927B39-2ED5-476F-84B6-B7604ABDD93B}" srcOrd="3" destOrd="0" parTransId="{8323EB6F-F00B-456D-B99B-00780C5F304C}" sibTransId="{5769D811-8551-4569-BD71-68B7F0DCBC08}"/>
    <dgm:cxn modelId="{5D50B826-5810-4DBD-94C4-A0A8CC038CD2}" type="presOf" srcId="{6F7A9FBF-F448-4D92-8C64-A6C69C0EB09E}" destId="{07B30B3C-341D-4040-871D-758968888C6A}" srcOrd="1" destOrd="0" presId="urn:microsoft.com/office/officeart/2016/7/layout/RepeatingBendingProcessNew"/>
    <dgm:cxn modelId="{675F715E-5FEA-453B-A22E-382C218EA6DF}" type="presOf" srcId="{45B48CB6-E493-4554-8EBB-BB32C5B083E0}" destId="{CDEABAB1-B3C7-46E4-92C6-1FBD9E778D87}" srcOrd="0" destOrd="0" presId="urn:microsoft.com/office/officeart/2016/7/layout/RepeatingBendingProcessNew"/>
    <dgm:cxn modelId="{462C1166-6DA5-42C5-8342-46ECD31C57DE}" type="presOf" srcId="{D17946F8-C714-4EE4-87AE-C9063CCF6DEE}" destId="{CA3CEC24-0F10-44F5-B4E9-B46C86ACF96C}" srcOrd="1" destOrd="0" presId="urn:microsoft.com/office/officeart/2016/7/layout/RepeatingBendingProcessNew"/>
    <dgm:cxn modelId="{BAC81E46-B78B-435B-B548-43A1D94EC24D}" type="presOf" srcId="{6F7A9FBF-F448-4D92-8C64-A6C69C0EB09E}" destId="{C8C5EE96-7F44-4F37-97C6-84B6DB019970}" srcOrd="0" destOrd="0" presId="urn:microsoft.com/office/officeart/2016/7/layout/RepeatingBendingProcessNew"/>
    <dgm:cxn modelId="{38D77E6B-AE86-4F57-9DFF-D61438CC807E}" type="presOf" srcId="{2F950C90-5F31-401A-A7F7-1906C248B998}" destId="{8F9B9FB4-8D92-4F41-B30F-AC7E6A872469}" srcOrd="1" destOrd="0" presId="urn:microsoft.com/office/officeart/2016/7/layout/RepeatingBendingProcessNew"/>
    <dgm:cxn modelId="{D289C56C-6C58-43E1-8938-B36161FE2C80}" type="presOf" srcId="{27231338-9C9C-475F-8946-A42634F836E7}" destId="{8E222781-8E47-4A31-BBCF-ABD364AC9378}" srcOrd="0" destOrd="0" presId="urn:microsoft.com/office/officeart/2016/7/layout/RepeatingBendingProcessNew"/>
    <dgm:cxn modelId="{A92EF86D-5616-404D-A94C-75F5AC54E565}" type="presOf" srcId="{D17946F8-C714-4EE4-87AE-C9063CCF6DEE}" destId="{90E13E9A-E0BB-465B-8F9F-0BD44F455876}" srcOrd="0" destOrd="0" presId="urn:microsoft.com/office/officeart/2016/7/layout/RepeatingBendingProcessNew"/>
    <dgm:cxn modelId="{2220CF52-0EFC-4871-BEFA-9967726AA085}" srcId="{C2EA0BB2-C396-4A0C-8B31-E00C517EC7C9}" destId="{CEC55012-2F4C-49B8-924F-C254C3F46AFF}" srcOrd="1" destOrd="0" parTransId="{6FE7BDDA-62E6-4D14-83DE-DE3CAD381833}" sibTransId="{D17946F8-C714-4EE4-87AE-C9063CCF6DEE}"/>
    <dgm:cxn modelId="{80FACB53-4312-4876-A7DE-49B49F48E785}" type="presOf" srcId="{B6AC0C6E-3D79-4F4F-A938-F192847D6676}" destId="{166BBBDA-C15B-4B83-A7A0-B3BD9EB67BD8}" srcOrd="0" destOrd="0" presId="urn:microsoft.com/office/officeart/2016/7/layout/RepeatingBendingProcessNew"/>
    <dgm:cxn modelId="{130CA455-9DE0-4F0F-A987-E60706EC5E51}" type="presOf" srcId="{C2EA0BB2-C396-4A0C-8B31-E00C517EC7C9}" destId="{AF87A83F-8577-485F-99F8-13D6527AA60F}" srcOrd="0" destOrd="0" presId="urn:microsoft.com/office/officeart/2016/7/layout/RepeatingBendingProcessNew"/>
    <dgm:cxn modelId="{1BF88B95-0F8D-4718-B28A-6A276EDBED5B}" type="presOf" srcId="{CEC55012-2F4C-49B8-924F-C254C3F46AFF}" destId="{9083CBFE-1B21-4025-A905-48826EA53AC7}" srcOrd="0" destOrd="0" presId="urn:microsoft.com/office/officeart/2016/7/layout/RepeatingBendingProcessNew"/>
    <dgm:cxn modelId="{5521E997-3795-49C6-8727-2F3F5DCB8143}" type="presOf" srcId="{27231338-9C9C-475F-8946-A42634F836E7}" destId="{54D138AE-4B74-4594-A364-ACD0889FEACF}" srcOrd="1" destOrd="0" presId="urn:microsoft.com/office/officeart/2016/7/layout/RepeatingBendingProcessNew"/>
    <dgm:cxn modelId="{063B19A1-FC0F-48F5-BE0F-8C996F35AE78}" type="presOf" srcId="{5F61F070-1DC2-48B6-93C7-ED6B43A00895}" destId="{AA905295-5FE8-4B17-9BB8-288D00EE423E}" srcOrd="0" destOrd="0" presId="urn:microsoft.com/office/officeart/2016/7/layout/RepeatingBendingProcessNew"/>
    <dgm:cxn modelId="{0435EAD7-42D4-4CE1-AF0C-2D5AE0C200A4}" type="presOf" srcId="{2F950C90-5F31-401A-A7F7-1906C248B998}" destId="{8E96E927-79F1-4E72-B0BD-318B022F86D3}" srcOrd="0" destOrd="0" presId="urn:microsoft.com/office/officeart/2016/7/layout/RepeatingBendingProcessNew"/>
    <dgm:cxn modelId="{D2B338D9-73B0-47EE-A004-196F48A12D3F}" srcId="{C2EA0BB2-C396-4A0C-8B31-E00C517EC7C9}" destId="{37CCDD35-4DBC-4FC8-B315-D0B9B197E057}" srcOrd="0" destOrd="0" parTransId="{FAC4552F-A0BC-40CE-8979-159955B070FD}" sibTransId="{27231338-9C9C-475F-8946-A42634F836E7}"/>
    <dgm:cxn modelId="{4E6711DB-0566-4CC8-80C6-07BBF9EDF27A}" srcId="{C2EA0BB2-C396-4A0C-8B31-E00C517EC7C9}" destId="{45B48CB6-E493-4554-8EBB-BB32C5B083E0}" srcOrd="4" destOrd="0" parTransId="{E991B00C-52B8-4E88-B7FA-6F7217F5BF70}" sibTransId="{CE77EEE3-DE39-4570-87FB-34EA82D7ABA4}"/>
    <dgm:cxn modelId="{BF3EF7E1-34E4-4D08-9363-C2603A0516F6}" srcId="{C2EA0BB2-C396-4A0C-8B31-E00C517EC7C9}" destId="{B6AC0C6E-3D79-4F4F-A938-F192847D6676}" srcOrd="2" destOrd="0" parTransId="{552613AD-5E7B-425D-9E5E-4487636A7182}" sibTransId="{6F7A9FBF-F448-4D92-8C64-A6C69C0EB09E}"/>
    <dgm:cxn modelId="{78C5726D-8CBF-4D29-9713-A6F1CE02AE5A}" type="presParOf" srcId="{AF87A83F-8577-485F-99F8-13D6527AA60F}" destId="{D043196B-8985-457E-AD25-520DA66F7DE9}" srcOrd="0" destOrd="0" presId="urn:microsoft.com/office/officeart/2016/7/layout/RepeatingBendingProcessNew"/>
    <dgm:cxn modelId="{B4B72415-7BAF-4674-87B6-ADC7154B3E3B}" type="presParOf" srcId="{AF87A83F-8577-485F-99F8-13D6527AA60F}" destId="{8E222781-8E47-4A31-BBCF-ABD364AC9378}" srcOrd="1" destOrd="0" presId="urn:microsoft.com/office/officeart/2016/7/layout/RepeatingBendingProcessNew"/>
    <dgm:cxn modelId="{4FCE3B57-8AB8-4EF5-BEA1-F3CD2B8D3688}" type="presParOf" srcId="{8E222781-8E47-4A31-BBCF-ABD364AC9378}" destId="{54D138AE-4B74-4594-A364-ACD0889FEACF}" srcOrd="0" destOrd="0" presId="urn:microsoft.com/office/officeart/2016/7/layout/RepeatingBendingProcessNew"/>
    <dgm:cxn modelId="{9ACB2B1F-FFD6-4C4E-AE59-A7418B50F69F}" type="presParOf" srcId="{AF87A83F-8577-485F-99F8-13D6527AA60F}" destId="{9083CBFE-1B21-4025-A905-48826EA53AC7}" srcOrd="2" destOrd="0" presId="urn:microsoft.com/office/officeart/2016/7/layout/RepeatingBendingProcessNew"/>
    <dgm:cxn modelId="{45661B36-A7A4-4EB9-984A-CF39B7556FB0}" type="presParOf" srcId="{AF87A83F-8577-485F-99F8-13D6527AA60F}" destId="{90E13E9A-E0BB-465B-8F9F-0BD44F455876}" srcOrd="3" destOrd="0" presId="urn:microsoft.com/office/officeart/2016/7/layout/RepeatingBendingProcessNew"/>
    <dgm:cxn modelId="{1D03ACD9-4B9B-4D84-8DE2-0DE8F1EC7D9A}" type="presParOf" srcId="{90E13E9A-E0BB-465B-8F9F-0BD44F455876}" destId="{CA3CEC24-0F10-44F5-B4E9-B46C86ACF96C}" srcOrd="0" destOrd="0" presId="urn:microsoft.com/office/officeart/2016/7/layout/RepeatingBendingProcessNew"/>
    <dgm:cxn modelId="{A288DDB8-440E-4003-BDAE-B0FF4C993604}" type="presParOf" srcId="{AF87A83F-8577-485F-99F8-13D6527AA60F}" destId="{166BBBDA-C15B-4B83-A7A0-B3BD9EB67BD8}" srcOrd="4" destOrd="0" presId="urn:microsoft.com/office/officeart/2016/7/layout/RepeatingBendingProcessNew"/>
    <dgm:cxn modelId="{91BE5A66-E699-47D6-BD4A-8A42E1B47E53}" type="presParOf" srcId="{AF87A83F-8577-485F-99F8-13D6527AA60F}" destId="{C8C5EE96-7F44-4F37-97C6-84B6DB019970}" srcOrd="5" destOrd="0" presId="urn:microsoft.com/office/officeart/2016/7/layout/RepeatingBendingProcessNew"/>
    <dgm:cxn modelId="{EB68934F-6BAE-43C7-A7A8-35BAE49AFB89}" type="presParOf" srcId="{C8C5EE96-7F44-4F37-97C6-84B6DB019970}" destId="{07B30B3C-341D-4040-871D-758968888C6A}" srcOrd="0" destOrd="0" presId="urn:microsoft.com/office/officeart/2016/7/layout/RepeatingBendingProcessNew"/>
    <dgm:cxn modelId="{02EAA1C6-2F61-4A7B-BF29-6276913BFFAB}" type="presParOf" srcId="{AF87A83F-8577-485F-99F8-13D6527AA60F}" destId="{B261F44E-BC3A-47E4-AB27-153A9C54EA1F}" srcOrd="6" destOrd="0" presId="urn:microsoft.com/office/officeart/2016/7/layout/RepeatingBendingProcessNew"/>
    <dgm:cxn modelId="{62EE8F41-C1CB-45CE-B3C3-E85711452C90}" type="presParOf" srcId="{AF87A83F-8577-485F-99F8-13D6527AA60F}" destId="{14DCF7BE-D9B6-43C0-A498-8079BC0211F1}" srcOrd="7" destOrd="0" presId="urn:microsoft.com/office/officeart/2016/7/layout/RepeatingBendingProcessNew"/>
    <dgm:cxn modelId="{7D2F54DD-D16D-4B74-B2EC-4C303399F3AA}" type="presParOf" srcId="{14DCF7BE-D9B6-43C0-A498-8079BC0211F1}" destId="{1C19E9B8-9151-4D50-B1EF-2D2E1547A970}" srcOrd="0" destOrd="0" presId="urn:microsoft.com/office/officeart/2016/7/layout/RepeatingBendingProcessNew"/>
    <dgm:cxn modelId="{E3AFF027-E821-4D14-A172-C5956233EE81}" type="presParOf" srcId="{AF87A83F-8577-485F-99F8-13D6527AA60F}" destId="{CDEABAB1-B3C7-46E4-92C6-1FBD9E778D87}" srcOrd="8" destOrd="0" presId="urn:microsoft.com/office/officeart/2016/7/layout/RepeatingBendingProcessNew"/>
    <dgm:cxn modelId="{99F98E92-641B-4DBC-A373-171754A3A35C}" type="presParOf" srcId="{AF87A83F-8577-485F-99F8-13D6527AA60F}" destId="{B4FB9AF0-BBDB-44F2-A008-69E44F1313D4}" srcOrd="9" destOrd="0" presId="urn:microsoft.com/office/officeart/2016/7/layout/RepeatingBendingProcessNew"/>
    <dgm:cxn modelId="{4C8A4215-BA76-43A9-AFD8-29F1FB237F5B}" type="presParOf" srcId="{B4FB9AF0-BBDB-44F2-A008-69E44F1313D4}" destId="{B4346C1D-CF3D-432E-804A-75DC00F486A5}" srcOrd="0" destOrd="0" presId="urn:microsoft.com/office/officeart/2016/7/layout/RepeatingBendingProcessNew"/>
    <dgm:cxn modelId="{7BC31576-9307-47E9-B384-135D0EB6FE82}" type="presParOf" srcId="{AF87A83F-8577-485F-99F8-13D6527AA60F}" destId="{6CDCCB6B-2938-4A48-874A-DD061090011D}" srcOrd="10" destOrd="0" presId="urn:microsoft.com/office/officeart/2016/7/layout/RepeatingBendingProcessNew"/>
    <dgm:cxn modelId="{201119B4-0CF8-4D58-B452-8469C1F8FE17}" type="presParOf" srcId="{AF87A83F-8577-485F-99F8-13D6527AA60F}" destId="{8E96E927-79F1-4E72-B0BD-318B022F86D3}" srcOrd="11" destOrd="0" presId="urn:microsoft.com/office/officeart/2016/7/layout/RepeatingBendingProcessNew"/>
    <dgm:cxn modelId="{14CD63E3-9646-4119-AEEE-4E11A2612DA1}" type="presParOf" srcId="{8E96E927-79F1-4E72-B0BD-318B022F86D3}" destId="{8F9B9FB4-8D92-4F41-B30F-AC7E6A872469}" srcOrd="0" destOrd="0" presId="urn:microsoft.com/office/officeart/2016/7/layout/RepeatingBendingProcessNew"/>
    <dgm:cxn modelId="{707DB0FC-A5E9-44DA-8EE9-6771F2219338}" type="presParOf" srcId="{AF87A83F-8577-485F-99F8-13D6527AA60F}" destId="{AA905295-5FE8-4B17-9BB8-288D00EE423E}"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3F01F4-E228-4580-901D-9DDA68F16CE0}" type="doc">
      <dgm:prSet loTypeId="urn:microsoft.com/office/officeart/2005/8/layout/vList5" loCatId="list" qsTypeId="urn:microsoft.com/office/officeart/2005/8/quickstyle/simple4" qsCatId="simple" csTypeId="urn:microsoft.com/office/officeart/2005/8/colors/colorful1" csCatId="colorful"/>
      <dgm:spPr/>
      <dgm:t>
        <a:bodyPr/>
        <a:lstStyle/>
        <a:p>
          <a:endParaRPr lang="en-US"/>
        </a:p>
      </dgm:t>
    </dgm:pt>
    <dgm:pt modelId="{11B661BE-0C6C-4002-AE5B-5A159E3B796D}">
      <dgm:prSet/>
      <dgm:spPr/>
      <dgm:t>
        <a:bodyPr/>
        <a:lstStyle/>
        <a:p>
          <a:r>
            <a:rPr lang="en-US"/>
            <a:t>Numeric Types</a:t>
          </a:r>
        </a:p>
      </dgm:t>
    </dgm:pt>
    <dgm:pt modelId="{F13BFD08-39F4-4BDA-BF5A-8C47B160A6B2}" type="parTrans" cxnId="{CEEE7219-DA89-45B3-8602-6469353C7234}">
      <dgm:prSet/>
      <dgm:spPr/>
      <dgm:t>
        <a:bodyPr/>
        <a:lstStyle/>
        <a:p>
          <a:endParaRPr lang="en-US"/>
        </a:p>
      </dgm:t>
    </dgm:pt>
    <dgm:pt modelId="{911B1B0B-15A5-4FB6-95CE-37463BCE7F9B}" type="sibTrans" cxnId="{CEEE7219-DA89-45B3-8602-6469353C7234}">
      <dgm:prSet/>
      <dgm:spPr/>
      <dgm:t>
        <a:bodyPr/>
        <a:lstStyle/>
        <a:p>
          <a:endParaRPr lang="en-US"/>
        </a:p>
      </dgm:t>
    </dgm:pt>
    <dgm:pt modelId="{9F4C97F3-C1A1-479A-89B9-D93237BE7ABF}">
      <dgm:prSet/>
      <dgm:spPr/>
      <dgm:t>
        <a:bodyPr/>
        <a:lstStyle/>
        <a:p>
          <a:r>
            <a:rPr lang="en-GB"/>
            <a:t>Character Types</a:t>
          </a:r>
          <a:endParaRPr lang="en-US"/>
        </a:p>
      </dgm:t>
    </dgm:pt>
    <dgm:pt modelId="{553792F4-BBB6-4349-9186-2C970DD4D667}" type="parTrans" cxnId="{F6895E35-A7B2-46AA-BFF0-5BA77728D118}">
      <dgm:prSet/>
      <dgm:spPr/>
      <dgm:t>
        <a:bodyPr/>
        <a:lstStyle/>
        <a:p>
          <a:endParaRPr lang="en-US"/>
        </a:p>
      </dgm:t>
    </dgm:pt>
    <dgm:pt modelId="{766146AF-8B8B-4277-B25C-2487AF99B845}" type="sibTrans" cxnId="{F6895E35-A7B2-46AA-BFF0-5BA77728D118}">
      <dgm:prSet/>
      <dgm:spPr/>
      <dgm:t>
        <a:bodyPr/>
        <a:lstStyle/>
        <a:p>
          <a:endParaRPr lang="en-US"/>
        </a:p>
      </dgm:t>
    </dgm:pt>
    <dgm:pt modelId="{F80EEB69-69F6-4486-A6DE-726BE3A53073}">
      <dgm:prSet/>
      <dgm:spPr/>
      <dgm:t>
        <a:bodyPr/>
        <a:lstStyle/>
        <a:p>
          <a:r>
            <a:rPr lang="en-GB"/>
            <a:t>Date/Time Types:</a:t>
          </a:r>
          <a:endParaRPr lang="en-US"/>
        </a:p>
      </dgm:t>
    </dgm:pt>
    <dgm:pt modelId="{F3DEF3E1-33A6-4906-BD46-D7D1A1A01DE2}" type="parTrans" cxnId="{BDD93D95-9CC9-446A-AF12-A48A9EC732DB}">
      <dgm:prSet/>
      <dgm:spPr/>
      <dgm:t>
        <a:bodyPr/>
        <a:lstStyle/>
        <a:p>
          <a:endParaRPr lang="en-US"/>
        </a:p>
      </dgm:t>
    </dgm:pt>
    <dgm:pt modelId="{84F08594-D44C-4514-9207-4608AC2C8073}" type="sibTrans" cxnId="{BDD93D95-9CC9-446A-AF12-A48A9EC732DB}">
      <dgm:prSet/>
      <dgm:spPr/>
      <dgm:t>
        <a:bodyPr/>
        <a:lstStyle/>
        <a:p>
          <a:endParaRPr lang="en-US"/>
        </a:p>
      </dgm:t>
    </dgm:pt>
    <dgm:pt modelId="{15773D63-F334-4942-AD71-5730D2CBABF0}">
      <dgm:prSet/>
      <dgm:spPr/>
      <dgm:t>
        <a:bodyPr/>
        <a:lstStyle/>
        <a:p>
          <a:r>
            <a:rPr lang="en-GB"/>
            <a:t>Boolean Types:</a:t>
          </a:r>
          <a:endParaRPr lang="en-US"/>
        </a:p>
      </dgm:t>
    </dgm:pt>
    <dgm:pt modelId="{888F3254-1C95-4008-B5DE-A379C5BAC990}" type="parTrans" cxnId="{991F3F26-D26F-4B2C-87DC-12763B7EE3B9}">
      <dgm:prSet/>
      <dgm:spPr/>
      <dgm:t>
        <a:bodyPr/>
        <a:lstStyle/>
        <a:p>
          <a:endParaRPr lang="en-US"/>
        </a:p>
      </dgm:t>
    </dgm:pt>
    <dgm:pt modelId="{6667B387-7FE3-4455-809D-160697F2FEF5}" type="sibTrans" cxnId="{991F3F26-D26F-4B2C-87DC-12763B7EE3B9}">
      <dgm:prSet/>
      <dgm:spPr/>
      <dgm:t>
        <a:bodyPr/>
        <a:lstStyle/>
        <a:p>
          <a:endParaRPr lang="en-US"/>
        </a:p>
      </dgm:t>
    </dgm:pt>
    <dgm:pt modelId="{BEFECCC8-D41D-440D-9812-9DB81413BEBE}">
      <dgm:prSet/>
      <dgm:spPr/>
      <dgm:t>
        <a:bodyPr/>
        <a:lstStyle/>
        <a:p>
          <a:r>
            <a:rPr lang="en-GB"/>
            <a:t>Geometric Types:</a:t>
          </a:r>
          <a:endParaRPr lang="en-US"/>
        </a:p>
      </dgm:t>
    </dgm:pt>
    <dgm:pt modelId="{95BCC574-EE1F-4094-A607-8183F1FD93A6}" type="parTrans" cxnId="{66E4A3F9-05F6-4FA0-9A6B-154D5B6D9DAA}">
      <dgm:prSet/>
      <dgm:spPr/>
      <dgm:t>
        <a:bodyPr/>
        <a:lstStyle/>
        <a:p>
          <a:endParaRPr lang="en-US"/>
        </a:p>
      </dgm:t>
    </dgm:pt>
    <dgm:pt modelId="{AD025BA9-3F8A-454D-9A58-F004E25578F9}" type="sibTrans" cxnId="{66E4A3F9-05F6-4FA0-9A6B-154D5B6D9DAA}">
      <dgm:prSet/>
      <dgm:spPr/>
      <dgm:t>
        <a:bodyPr/>
        <a:lstStyle/>
        <a:p>
          <a:endParaRPr lang="en-US"/>
        </a:p>
      </dgm:t>
    </dgm:pt>
    <dgm:pt modelId="{9C369BC4-8B27-4DD1-8C0E-D9E686EE0FCB}">
      <dgm:prSet/>
      <dgm:spPr/>
      <dgm:t>
        <a:bodyPr/>
        <a:lstStyle/>
        <a:p>
          <a:r>
            <a:rPr lang="en-GB"/>
            <a:t>Arrays:</a:t>
          </a:r>
          <a:endParaRPr lang="en-US"/>
        </a:p>
      </dgm:t>
    </dgm:pt>
    <dgm:pt modelId="{E5CC0964-E298-4E4B-A957-FDD1D4111AB2}" type="parTrans" cxnId="{34079F69-5F6B-443D-A767-8C5DDBA2E13D}">
      <dgm:prSet/>
      <dgm:spPr/>
      <dgm:t>
        <a:bodyPr/>
        <a:lstStyle/>
        <a:p>
          <a:endParaRPr lang="en-US"/>
        </a:p>
      </dgm:t>
    </dgm:pt>
    <dgm:pt modelId="{5C54C907-04AD-4F4B-BA08-CE2B0D1D5E11}" type="sibTrans" cxnId="{34079F69-5F6B-443D-A767-8C5DDBA2E13D}">
      <dgm:prSet/>
      <dgm:spPr/>
      <dgm:t>
        <a:bodyPr/>
        <a:lstStyle/>
        <a:p>
          <a:endParaRPr lang="en-US"/>
        </a:p>
      </dgm:t>
    </dgm:pt>
    <dgm:pt modelId="{84FF0597-781D-4033-AB83-A674E14EB604}" type="pres">
      <dgm:prSet presAssocID="{993F01F4-E228-4580-901D-9DDA68F16CE0}" presName="Name0" presStyleCnt="0">
        <dgm:presLayoutVars>
          <dgm:dir/>
          <dgm:animLvl val="lvl"/>
          <dgm:resizeHandles val="exact"/>
        </dgm:presLayoutVars>
      </dgm:prSet>
      <dgm:spPr/>
    </dgm:pt>
    <dgm:pt modelId="{F04AD5BC-2D06-4253-A2B8-B44FCC7C2588}" type="pres">
      <dgm:prSet presAssocID="{11B661BE-0C6C-4002-AE5B-5A159E3B796D}" presName="linNode" presStyleCnt="0"/>
      <dgm:spPr/>
    </dgm:pt>
    <dgm:pt modelId="{30787B52-7346-4B6C-8AD7-E57813A1E7DC}" type="pres">
      <dgm:prSet presAssocID="{11B661BE-0C6C-4002-AE5B-5A159E3B796D}" presName="parentText" presStyleLbl="node1" presStyleIdx="0" presStyleCnt="6">
        <dgm:presLayoutVars>
          <dgm:chMax val="1"/>
          <dgm:bulletEnabled val="1"/>
        </dgm:presLayoutVars>
      </dgm:prSet>
      <dgm:spPr/>
    </dgm:pt>
    <dgm:pt modelId="{4B84FF4F-AD21-4B6A-BFEB-C7F038F9FF59}" type="pres">
      <dgm:prSet presAssocID="{911B1B0B-15A5-4FB6-95CE-37463BCE7F9B}" presName="sp" presStyleCnt="0"/>
      <dgm:spPr/>
    </dgm:pt>
    <dgm:pt modelId="{D54E3341-B595-4495-BE48-80AD89AD6929}" type="pres">
      <dgm:prSet presAssocID="{9F4C97F3-C1A1-479A-89B9-D93237BE7ABF}" presName="linNode" presStyleCnt="0"/>
      <dgm:spPr/>
    </dgm:pt>
    <dgm:pt modelId="{4A90DAD8-62B8-49A1-82B3-91D33E41B5E8}" type="pres">
      <dgm:prSet presAssocID="{9F4C97F3-C1A1-479A-89B9-D93237BE7ABF}" presName="parentText" presStyleLbl="node1" presStyleIdx="1" presStyleCnt="6">
        <dgm:presLayoutVars>
          <dgm:chMax val="1"/>
          <dgm:bulletEnabled val="1"/>
        </dgm:presLayoutVars>
      </dgm:prSet>
      <dgm:spPr/>
    </dgm:pt>
    <dgm:pt modelId="{2BBE7ADD-0D4F-4C66-990A-10E9E0C5A33D}" type="pres">
      <dgm:prSet presAssocID="{766146AF-8B8B-4277-B25C-2487AF99B845}" presName="sp" presStyleCnt="0"/>
      <dgm:spPr/>
    </dgm:pt>
    <dgm:pt modelId="{4FD818D0-2C78-40DA-8B64-140A5DEA9435}" type="pres">
      <dgm:prSet presAssocID="{F80EEB69-69F6-4486-A6DE-726BE3A53073}" presName="linNode" presStyleCnt="0"/>
      <dgm:spPr/>
    </dgm:pt>
    <dgm:pt modelId="{1FF53E4C-CA25-4060-B7F2-A7DC64C2778C}" type="pres">
      <dgm:prSet presAssocID="{F80EEB69-69F6-4486-A6DE-726BE3A53073}" presName="parentText" presStyleLbl="node1" presStyleIdx="2" presStyleCnt="6">
        <dgm:presLayoutVars>
          <dgm:chMax val="1"/>
          <dgm:bulletEnabled val="1"/>
        </dgm:presLayoutVars>
      </dgm:prSet>
      <dgm:spPr/>
    </dgm:pt>
    <dgm:pt modelId="{DD03D2CF-5FAD-46C2-A132-0A773292C6DE}" type="pres">
      <dgm:prSet presAssocID="{84F08594-D44C-4514-9207-4608AC2C8073}" presName="sp" presStyleCnt="0"/>
      <dgm:spPr/>
    </dgm:pt>
    <dgm:pt modelId="{702A9E5A-4AA0-42FB-B93A-C80AE2F9B384}" type="pres">
      <dgm:prSet presAssocID="{15773D63-F334-4942-AD71-5730D2CBABF0}" presName="linNode" presStyleCnt="0"/>
      <dgm:spPr/>
    </dgm:pt>
    <dgm:pt modelId="{B9A828E0-A71C-4EC8-B35B-73E43B917771}" type="pres">
      <dgm:prSet presAssocID="{15773D63-F334-4942-AD71-5730D2CBABF0}" presName="parentText" presStyleLbl="node1" presStyleIdx="3" presStyleCnt="6">
        <dgm:presLayoutVars>
          <dgm:chMax val="1"/>
          <dgm:bulletEnabled val="1"/>
        </dgm:presLayoutVars>
      </dgm:prSet>
      <dgm:spPr/>
    </dgm:pt>
    <dgm:pt modelId="{96131437-CB82-4F72-A36C-D1B3B729869F}" type="pres">
      <dgm:prSet presAssocID="{6667B387-7FE3-4455-809D-160697F2FEF5}" presName="sp" presStyleCnt="0"/>
      <dgm:spPr/>
    </dgm:pt>
    <dgm:pt modelId="{9D6FB016-97EA-4AAA-B656-4F8B1D6C4D40}" type="pres">
      <dgm:prSet presAssocID="{BEFECCC8-D41D-440D-9812-9DB81413BEBE}" presName="linNode" presStyleCnt="0"/>
      <dgm:spPr/>
    </dgm:pt>
    <dgm:pt modelId="{5389E5C0-05BD-4793-AF21-C17DA1E0C6DE}" type="pres">
      <dgm:prSet presAssocID="{BEFECCC8-D41D-440D-9812-9DB81413BEBE}" presName="parentText" presStyleLbl="node1" presStyleIdx="4" presStyleCnt="6">
        <dgm:presLayoutVars>
          <dgm:chMax val="1"/>
          <dgm:bulletEnabled val="1"/>
        </dgm:presLayoutVars>
      </dgm:prSet>
      <dgm:spPr/>
    </dgm:pt>
    <dgm:pt modelId="{E0A1DB9B-8D6D-47E4-8F91-4783472E63A9}" type="pres">
      <dgm:prSet presAssocID="{AD025BA9-3F8A-454D-9A58-F004E25578F9}" presName="sp" presStyleCnt="0"/>
      <dgm:spPr/>
    </dgm:pt>
    <dgm:pt modelId="{40AE43CD-9A4D-41B9-8BE4-45575CE9C425}" type="pres">
      <dgm:prSet presAssocID="{9C369BC4-8B27-4DD1-8C0E-D9E686EE0FCB}" presName="linNode" presStyleCnt="0"/>
      <dgm:spPr/>
    </dgm:pt>
    <dgm:pt modelId="{AA336DFC-A94C-4DBF-BEE5-5CECCBFD3EE8}" type="pres">
      <dgm:prSet presAssocID="{9C369BC4-8B27-4DD1-8C0E-D9E686EE0FCB}" presName="parentText" presStyleLbl="node1" presStyleIdx="5" presStyleCnt="6">
        <dgm:presLayoutVars>
          <dgm:chMax val="1"/>
          <dgm:bulletEnabled val="1"/>
        </dgm:presLayoutVars>
      </dgm:prSet>
      <dgm:spPr/>
    </dgm:pt>
  </dgm:ptLst>
  <dgm:cxnLst>
    <dgm:cxn modelId="{191D0418-1552-497F-8BBF-4771E72F18FC}" type="presOf" srcId="{9C369BC4-8B27-4DD1-8C0E-D9E686EE0FCB}" destId="{AA336DFC-A94C-4DBF-BEE5-5CECCBFD3EE8}" srcOrd="0" destOrd="0" presId="urn:microsoft.com/office/officeart/2005/8/layout/vList5"/>
    <dgm:cxn modelId="{CEEE7219-DA89-45B3-8602-6469353C7234}" srcId="{993F01F4-E228-4580-901D-9DDA68F16CE0}" destId="{11B661BE-0C6C-4002-AE5B-5A159E3B796D}" srcOrd="0" destOrd="0" parTransId="{F13BFD08-39F4-4BDA-BF5A-8C47B160A6B2}" sibTransId="{911B1B0B-15A5-4FB6-95CE-37463BCE7F9B}"/>
    <dgm:cxn modelId="{991F3F26-D26F-4B2C-87DC-12763B7EE3B9}" srcId="{993F01F4-E228-4580-901D-9DDA68F16CE0}" destId="{15773D63-F334-4942-AD71-5730D2CBABF0}" srcOrd="3" destOrd="0" parTransId="{888F3254-1C95-4008-B5DE-A379C5BAC990}" sibTransId="{6667B387-7FE3-4455-809D-160697F2FEF5}"/>
    <dgm:cxn modelId="{F6895E35-A7B2-46AA-BFF0-5BA77728D118}" srcId="{993F01F4-E228-4580-901D-9DDA68F16CE0}" destId="{9F4C97F3-C1A1-479A-89B9-D93237BE7ABF}" srcOrd="1" destOrd="0" parTransId="{553792F4-BBB6-4349-9186-2C970DD4D667}" sibTransId="{766146AF-8B8B-4277-B25C-2487AF99B845}"/>
    <dgm:cxn modelId="{195A7762-D851-4B65-8CE6-9FC080DF9548}" type="presOf" srcId="{9F4C97F3-C1A1-479A-89B9-D93237BE7ABF}" destId="{4A90DAD8-62B8-49A1-82B3-91D33E41B5E8}" srcOrd="0" destOrd="0" presId="urn:microsoft.com/office/officeart/2005/8/layout/vList5"/>
    <dgm:cxn modelId="{34079F69-5F6B-443D-A767-8C5DDBA2E13D}" srcId="{993F01F4-E228-4580-901D-9DDA68F16CE0}" destId="{9C369BC4-8B27-4DD1-8C0E-D9E686EE0FCB}" srcOrd="5" destOrd="0" parTransId="{E5CC0964-E298-4E4B-A957-FDD1D4111AB2}" sibTransId="{5C54C907-04AD-4F4B-BA08-CE2B0D1D5E11}"/>
    <dgm:cxn modelId="{BDD93D95-9CC9-446A-AF12-A48A9EC732DB}" srcId="{993F01F4-E228-4580-901D-9DDA68F16CE0}" destId="{F80EEB69-69F6-4486-A6DE-726BE3A53073}" srcOrd="2" destOrd="0" parTransId="{F3DEF3E1-33A6-4906-BD46-D7D1A1A01DE2}" sibTransId="{84F08594-D44C-4514-9207-4608AC2C8073}"/>
    <dgm:cxn modelId="{112E55A3-9EAD-4AA8-80A8-3E06B28053F1}" type="presOf" srcId="{993F01F4-E228-4580-901D-9DDA68F16CE0}" destId="{84FF0597-781D-4033-AB83-A674E14EB604}" srcOrd="0" destOrd="0" presId="urn:microsoft.com/office/officeart/2005/8/layout/vList5"/>
    <dgm:cxn modelId="{99C424AC-0F57-41C4-8DEA-49DCE6E5BA9C}" type="presOf" srcId="{11B661BE-0C6C-4002-AE5B-5A159E3B796D}" destId="{30787B52-7346-4B6C-8AD7-E57813A1E7DC}" srcOrd="0" destOrd="0" presId="urn:microsoft.com/office/officeart/2005/8/layout/vList5"/>
    <dgm:cxn modelId="{B74786AF-8D5C-47D5-8671-1A361EDB7133}" type="presOf" srcId="{F80EEB69-69F6-4486-A6DE-726BE3A53073}" destId="{1FF53E4C-CA25-4060-B7F2-A7DC64C2778C}" srcOrd="0" destOrd="0" presId="urn:microsoft.com/office/officeart/2005/8/layout/vList5"/>
    <dgm:cxn modelId="{5BDDE8DA-BDED-45F7-A092-73B17E348DB9}" type="presOf" srcId="{15773D63-F334-4942-AD71-5730D2CBABF0}" destId="{B9A828E0-A71C-4EC8-B35B-73E43B917771}" srcOrd="0" destOrd="0" presId="urn:microsoft.com/office/officeart/2005/8/layout/vList5"/>
    <dgm:cxn modelId="{AA8F7BF3-4A05-4212-BB34-C37625DAB0B8}" type="presOf" srcId="{BEFECCC8-D41D-440D-9812-9DB81413BEBE}" destId="{5389E5C0-05BD-4793-AF21-C17DA1E0C6DE}" srcOrd="0" destOrd="0" presId="urn:microsoft.com/office/officeart/2005/8/layout/vList5"/>
    <dgm:cxn modelId="{66E4A3F9-05F6-4FA0-9A6B-154D5B6D9DAA}" srcId="{993F01F4-E228-4580-901D-9DDA68F16CE0}" destId="{BEFECCC8-D41D-440D-9812-9DB81413BEBE}" srcOrd="4" destOrd="0" parTransId="{95BCC574-EE1F-4094-A607-8183F1FD93A6}" sibTransId="{AD025BA9-3F8A-454D-9A58-F004E25578F9}"/>
    <dgm:cxn modelId="{C5D7C23E-2DB2-4864-8A10-951877BFF5E3}" type="presParOf" srcId="{84FF0597-781D-4033-AB83-A674E14EB604}" destId="{F04AD5BC-2D06-4253-A2B8-B44FCC7C2588}" srcOrd="0" destOrd="0" presId="urn:microsoft.com/office/officeart/2005/8/layout/vList5"/>
    <dgm:cxn modelId="{51C9AF45-20CA-4616-A9E6-3AF23E18E8B4}" type="presParOf" srcId="{F04AD5BC-2D06-4253-A2B8-B44FCC7C2588}" destId="{30787B52-7346-4B6C-8AD7-E57813A1E7DC}" srcOrd="0" destOrd="0" presId="urn:microsoft.com/office/officeart/2005/8/layout/vList5"/>
    <dgm:cxn modelId="{2BAD94F2-80D9-4356-9D68-A5F009700004}" type="presParOf" srcId="{84FF0597-781D-4033-AB83-A674E14EB604}" destId="{4B84FF4F-AD21-4B6A-BFEB-C7F038F9FF59}" srcOrd="1" destOrd="0" presId="urn:microsoft.com/office/officeart/2005/8/layout/vList5"/>
    <dgm:cxn modelId="{5E8D1ED5-E729-4E3E-87BB-F537DAE81256}" type="presParOf" srcId="{84FF0597-781D-4033-AB83-A674E14EB604}" destId="{D54E3341-B595-4495-BE48-80AD89AD6929}" srcOrd="2" destOrd="0" presId="urn:microsoft.com/office/officeart/2005/8/layout/vList5"/>
    <dgm:cxn modelId="{EA637C1E-E0F5-4908-9DBB-6DA26F179B4F}" type="presParOf" srcId="{D54E3341-B595-4495-BE48-80AD89AD6929}" destId="{4A90DAD8-62B8-49A1-82B3-91D33E41B5E8}" srcOrd="0" destOrd="0" presId="urn:microsoft.com/office/officeart/2005/8/layout/vList5"/>
    <dgm:cxn modelId="{AFFEFC3D-A0BF-4F7B-9B31-92FD7D5222E5}" type="presParOf" srcId="{84FF0597-781D-4033-AB83-A674E14EB604}" destId="{2BBE7ADD-0D4F-4C66-990A-10E9E0C5A33D}" srcOrd="3" destOrd="0" presId="urn:microsoft.com/office/officeart/2005/8/layout/vList5"/>
    <dgm:cxn modelId="{2AE228AD-CF30-41EC-870F-DC80B36B7FC6}" type="presParOf" srcId="{84FF0597-781D-4033-AB83-A674E14EB604}" destId="{4FD818D0-2C78-40DA-8B64-140A5DEA9435}" srcOrd="4" destOrd="0" presId="urn:microsoft.com/office/officeart/2005/8/layout/vList5"/>
    <dgm:cxn modelId="{4A3116BA-58B3-4602-A5B6-82FF92C67CA0}" type="presParOf" srcId="{4FD818D0-2C78-40DA-8B64-140A5DEA9435}" destId="{1FF53E4C-CA25-4060-B7F2-A7DC64C2778C}" srcOrd="0" destOrd="0" presId="urn:microsoft.com/office/officeart/2005/8/layout/vList5"/>
    <dgm:cxn modelId="{A222D20F-8817-4A1A-88C8-EE3AD6FB9666}" type="presParOf" srcId="{84FF0597-781D-4033-AB83-A674E14EB604}" destId="{DD03D2CF-5FAD-46C2-A132-0A773292C6DE}" srcOrd="5" destOrd="0" presId="urn:microsoft.com/office/officeart/2005/8/layout/vList5"/>
    <dgm:cxn modelId="{94C6BC11-C97B-4318-9C58-58AAB47880E7}" type="presParOf" srcId="{84FF0597-781D-4033-AB83-A674E14EB604}" destId="{702A9E5A-4AA0-42FB-B93A-C80AE2F9B384}" srcOrd="6" destOrd="0" presId="urn:microsoft.com/office/officeart/2005/8/layout/vList5"/>
    <dgm:cxn modelId="{9604F72F-9E54-4D89-9603-EA1148EC64CC}" type="presParOf" srcId="{702A9E5A-4AA0-42FB-B93A-C80AE2F9B384}" destId="{B9A828E0-A71C-4EC8-B35B-73E43B917771}" srcOrd="0" destOrd="0" presId="urn:microsoft.com/office/officeart/2005/8/layout/vList5"/>
    <dgm:cxn modelId="{A43F5ACE-4B6D-4A67-A4A7-5184169E37B2}" type="presParOf" srcId="{84FF0597-781D-4033-AB83-A674E14EB604}" destId="{96131437-CB82-4F72-A36C-D1B3B729869F}" srcOrd="7" destOrd="0" presId="urn:microsoft.com/office/officeart/2005/8/layout/vList5"/>
    <dgm:cxn modelId="{04137C33-D51B-43A6-85B4-B130B3D3991C}" type="presParOf" srcId="{84FF0597-781D-4033-AB83-A674E14EB604}" destId="{9D6FB016-97EA-4AAA-B656-4F8B1D6C4D40}" srcOrd="8" destOrd="0" presId="urn:microsoft.com/office/officeart/2005/8/layout/vList5"/>
    <dgm:cxn modelId="{6862987D-466B-4406-BDC8-1F7E21810F91}" type="presParOf" srcId="{9D6FB016-97EA-4AAA-B656-4F8B1D6C4D40}" destId="{5389E5C0-05BD-4793-AF21-C17DA1E0C6DE}" srcOrd="0" destOrd="0" presId="urn:microsoft.com/office/officeart/2005/8/layout/vList5"/>
    <dgm:cxn modelId="{B1DCB7A2-8FC3-4D1A-8480-E7F2EAB3ED58}" type="presParOf" srcId="{84FF0597-781D-4033-AB83-A674E14EB604}" destId="{E0A1DB9B-8D6D-47E4-8F91-4783472E63A9}" srcOrd="9" destOrd="0" presId="urn:microsoft.com/office/officeart/2005/8/layout/vList5"/>
    <dgm:cxn modelId="{8C07A6A0-D3E9-413D-AF0E-9EB53F18BF94}" type="presParOf" srcId="{84FF0597-781D-4033-AB83-A674E14EB604}" destId="{40AE43CD-9A4D-41B9-8BE4-45575CE9C425}" srcOrd="10" destOrd="0" presId="urn:microsoft.com/office/officeart/2005/8/layout/vList5"/>
    <dgm:cxn modelId="{210A40AF-F771-4616-9843-A72B92735655}" type="presParOf" srcId="{40AE43CD-9A4D-41B9-8BE4-45575CE9C425}" destId="{AA336DFC-A94C-4DBF-BEE5-5CECCBFD3EE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CFF7A4-53CD-40B5-BA2D-2C2ED6F6629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DD5157A5-753E-4F91-8036-209836C6709C}">
      <dgm:prSet/>
      <dgm:spPr/>
      <dgm:t>
        <a:bodyPr/>
        <a:lstStyle/>
        <a:p>
          <a:r>
            <a:rPr lang="en-US"/>
            <a:t>Creating a Schema</a:t>
          </a:r>
        </a:p>
      </dgm:t>
    </dgm:pt>
    <dgm:pt modelId="{A951246D-5D7C-4739-AD95-6D4B9BD7B87F}" type="parTrans" cxnId="{9BB0783E-A52A-4D4D-BA4E-F765929CF2B9}">
      <dgm:prSet/>
      <dgm:spPr/>
      <dgm:t>
        <a:bodyPr/>
        <a:lstStyle/>
        <a:p>
          <a:endParaRPr lang="en-US"/>
        </a:p>
      </dgm:t>
    </dgm:pt>
    <dgm:pt modelId="{C3D4C087-F477-4CBF-8AA7-5836ED8098B0}" type="sibTrans" cxnId="{9BB0783E-A52A-4D4D-BA4E-F765929CF2B9}">
      <dgm:prSet/>
      <dgm:spPr/>
      <dgm:t>
        <a:bodyPr/>
        <a:lstStyle/>
        <a:p>
          <a:endParaRPr lang="en-US"/>
        </a:p>
      </dgm:t>
    </dgm:pt>
    <dgm:pt modelId="{29748D0E-47AB-4143-9C0F-CD1F572F0602}">
      <dgm:prSet/>
      <dgm:spPr/>
      <dgm:t>
        <a:bodyPr/>
        <a:lstStyle/>
        <a:p>
          <a:r>
            <a:rPr lang="en-US"/>
            <a:t>Drop schema</a:t>
          </a:r>
        </a:p>
      </dgm:t>
    </dgm:pt>
    <dgm:pt modelId="{623153B1-A13B-4934-B8FD-E68638519F0B}" type="parTrans" cxnId="{06FC86DB-6901-4D37-A7B2-52045200DA55}">
      <dgm:prSet/>
      <dgm:spPr/>
      <dgm:t>
        <a:bodyPr/>
        <a:lstStyle/>
        <a:p>
          <a:endParaRPr lang="en-US"/>
        </a:p>
      </dgm:t>
    </dgm:pt>
    <dgm:pt modelId="{8C013B8C-7150-420B-934D-98556D5EF077}" type="sibTrans" cxnId="{06FC86DB-6901-4D37-A7B2-52045200DA55}">
      <dgm:prSet/>
      <dgm:spPr/>
      <dgm:t>
        <a:bodyPr/>
        <a:lstStyle/>
        <a:p>
          <a:endParaRPr lang="en-US"/>
        </a:p>
      </dgm:t>
    </dgm:pt>
    <dgm:pt modelId="{C5E82E85-407D-4D8A-9887-CF78E17FAC96}">
      <dgm:prSet/>
      <dgm:spPr/>
      <dgm:t>
        <a:bodyPr/>
        <a:lstStyle/>
        <a:p>
          <a:r>
            <a:rPr lang="en-US"/>
            <a:t>Grant privilege on table</a:t>
          </a:r>
        </a:p>
      </dgm:t>
    </dgm:pt>
    <dgm:pt modelId="{AE794DD4-B86E-4E0C-9327-7A3A71F9041A}" type="parTrans" cxnId="{F2AFCDDD-0844-4BA6-A3E5-EB8613758D49}">
      <dgm:prSet/>
      <dgm:spPr/>
      <dgm:t>
        <a:bodyPr/>
        <a:lstStyle/>
        <a:p>
          <a:endParaRPr lang="en-US"/>
        </a:p>
      </dgm:t>
    </dgm:pt>
    <dgm:pt modelId="{C18876B3-8005-46B7-960F-D2FE2CF2AA20}" type="sibTrans" cxnId="{F2AFCDDD-0844-4BA6-A3E5-EB8613758D49}">
      <dgm:prSet/>
      <dgm:spPr/>
      <dgm:t>
        <a:bodyPr/>
        <a:lstStyle/>
        <a:p>
          <a:endParaRPr lang="en-US"/>
        </a:p>
      </dgm:t>
    </dgm:pt>
    <dgm:pt modelId="{7851CDC6-17CC-4E67-854F-FFED6E0E7CDA}">
      <dgm:prSet/>
      <dgm:spPr/>
      <dgm:t>
        <a:bodyPr/>
        <a:lstStyle/>
        <a:p>
          <a:r>
            <a:rPr lang="en-US"/>
            <a:t>Revoke privilege on table</a:t>
          </a:r>
        </a:p>
      </dgm:t>
    </dgm:pt>
    <dgm:pt modelId="{33107FBF-64E9-4312-8109-E0325F5FD607}" type="parTrans" cxnId="{D6AD0ECC-8A26-42BD-9C3C-193CA28EDCF2}">
      <dgm:prSet/>
      <dgm:spPr/>
      <dgm:t>
        <a:bodyPr/>
        <a:lstStyle/>
        <a:p>
          <a:endParaRPr lang="en-US"/>
        </a:p>
      </dgm:t>
    </dgm:pt>
    <dgm:pt modelId="{B0F77933-16D2-4CF3-BDC1-DC7E9F8EABF5}" type="sibTrans" cxnId="{D6AD0ECC-8A26-42BD-9C3C-193CA28EDCF2}">
      <dgm:prSet/>
      <dgm:spPr/>
      <dgm:t>
        <a:bodyPr/>
        <a:lstStyle/>
        <a:p>
          <a:endParaRPr lang="en-US"/>
        </a:p>
      </dgm:t>
    </dgm:pt>
    <dgm:pt modelId="{CD1EF51D-B302-4D6D-9145-22BC896E175A}">
      <dgm:prSet/>
      <dgm:spPr/>
      <dgm:t>
        <a:bodyPr/>
        <a:lstStyle/>
        <a:p>
          <a:r>
            <a:rPr lang="en-US"/>
            <a:t>Grant privilege on colume</a:t>
          </a:r>
        </a:p>
      </dgm:t>
    </dgm:pt>
    <dgm:pt modelId="{41473AE6-6E6A-4252-A211-733FCFABFA1A}" type="parTrans" cxnId="{9E67B46A-1510-4CB2-AE83-FC1322147D6B}">
      <dgm:prSet/>
      <dgm:spPr/>
      <dgm:t>
        <a:bodyPr/>
        <a:lstStyle/>
        <a:p>
          <a:endParaRPr lang="en-US"/>
        </a:p>
      </dgm:t>
    </dgm:pt>
    <dgm:pt modelId="{2B0014B9-31C9-4ED3-A86F-29ED99F8B792}" type="sibTrans" cxnId="{9E67B46A-1510-4CB2-AE83-FC1322147D6B}">
      <dgm:prSet/>
      <dgm:spPr/>
      <dgm:t>
        <a:bodyPr/>
        <a:lstStyle/>
        <a:p>
          <a:endParaRPr lang="en-US"/>
        </a:p>
      </dgm:t>
    </dgm:pt>
    <dgm:pt modelId="{680DF0D1-CE02-48EB-B3C8-14AA975A4C46}" type="pres">
      <dgm:prSet presAssocID="{9ACFF7A4-53CD-40B5-BA2D-2C2ED6F66299}" presName="outerComposite" presStyleCnt="0">
        <dgm:presLayoutVars>
          <dgm:chMax val="5"/>
          <dgm:dir/>
          <dgm:resizeHandles val="exact"/>
        </dgm:presLayoutVars>
      </dgm:prSet>
      <dgm:spPr/>
    </dgm:pt>
    <dgm:pt modelId="{F7A68D5A-292F-4639-8AA1-F833D1D6AA1C}" type="pres">
      <dgm:prSet presAssocID="{9ACFF7A4-53CD-40B5-BA2D-2C2ED6F66299}" presName="dummyMaxCanvas" presStyleCnt="0">
        <dgm:presLayoutVars/>
      </dgm:prSet>
      <dgm:spPr/>
    </dgm:pt>
    <dgm:pt modelId="{72AC93F1-0F9E-4018-95E0-C4CEE2BE6A52}" type="pres">
      <dgm:prSet presAssocID="{9ACFF7A4-53CD-40B5-BA2D-2C2ED6F66299}" presName="FiveNodes_1" presStyleLbl="node1" presStyleIdx="0" presStyleCnt="5">
        <dgm:presLayoutVars>
          <dgm:bulletEnabled val="1"/>
        </dgm:presLayoutVars>
      </dgm:prSet>
      <dgm:spPr/>
    </dgm:pt>
    <dgm:pt modelId="{1953A523-1488-4AD5-901A-019ADFA46F63}" type="pres">
      <dgm:prSet presAssocID="{9ACFF7A4-53CD-40B5-BA2D-2C2ED6F66299}" presName="FiveNodes_2" presStyleLbl="node1" presStyleIdx="1" presStyleCnt="5">
        <dgm:presLayoutVars>
          <dgm:bulletEnabled val="1"/>
        </dgm:presLayoutVars>
      </dgm:prSet>
      <dgm:spPr/>
    </dgm:pt>
    <dgm:pt modelId="{2C8F9D74-E56A-4577-9862-FDB92D27B119}" type="pres">
      <dgm:prSet presAssocID="{9ACFF7A4-53CD-40B5-BA2D-2C2ED6F66299}" presName="FiveNodes_3" presStyleLbl="node1" presStyleIdx="2" presStyleCnt="5">
        <dgm:presLayoutVars>
          <dgm:bulletEnabled val="1"/>
        </dgm:presLayoutVars>
      </dgm:prSet>
      <dgm:spPr/>
    </dgm:pt>
    <dgm:pt modelId="{DD645F01-4454-4CE2-8C68-FED9AAACF8CF}" type="pres">
      <dgm:prSet presAssocID="{9ACFF7A4-53CD-40B5-BA2D-2C2ED6F66299}" presName="FiveNodes_4" presStyleLbl="node1" presStyleIdx="3" presStyleCnt="5">
        <dgm:presLayoutVars>
          <dgm:bulletEnabled val="1"/>
        </dgm:presLayoutVars>
      </dgm:prSet>
      <dgm:spPr/>
    </dgm:pt>
    <dgm:pt modelId="{38ADD6F8-B1BA-4D10-8F03-46E58601C6CB}" type="pres">
      <dgm:prSet presAssocID="{9ACFF7A4-53CD-40B5-BA2D-2C2ED6F66299}" presName="FiveNodes_5" presStyleLbl="node1" presStyleIdx="4" presStyleCnt="5">
        <dgm:presLayoutVars>
          <dgm:bulletEnabled val="1"/>
        </dgm:presLayoutVars>
      </dgm:prSet>
      <dgm:spPr/>
    </dgm:pt>
    <dgm:pt modelId="{319A9DA2-0AF2-45EA-8C37-BBFA6B3BC729}" type="pres">
      <dgm:prSet presAssocID="{9ACFF7A4-53CD-40B5-BA2D-2C2ED6F66299}" presName="FiveConn_1-2" presStyleLbl="fgAccFollowNode1" presStyleIdx="0" presStyleCnt="4">
        <dgm:presLayoutVars>
          <dgm:bulletEnabled val="1"/>
        </dgm:presLayoutVars>
      </dgm:prSet>
      <dgm:spPr/>
    </dgm:pt>
    <dgm:pt modelId="{9E8DE5ED-EACB-4627-AF73-1C4A063494C0}" type="pres">
      <dgm:prSet presAssocID="{9ACFF7A4-53CD-40B5-BA2D-2C2ED6F66299}" presName="FiveConn_2-3" presStyleLbl="fgAccFollowNode1" presStyleIdx="1" presStyleCnt="4">
        <dgm:presLayoutVars>
          <dgm:bulletEnabled val="1"/>
        </dgm:presLayoutVars>
      </dgm:prSet>
      <dgm:spPr/>
    </dgm:pt>
    <dgm:pt modelId="{A995E715-DFBA-4277-A42E-1CC6A16D93AD}" type="pres">
      <dgm:prSet presAssocID="{9ACFF7A4-53CD-40B5-BA2D-2C2ED6F66299}" presName="FiveConn_3-4" presStyleLbl="fgAccFollowNode1" presStyleIdx="2" presStyleCnt="4">
        <dgm:presLayoutVars>
          <dgm:bulletEnabled val="1"/>
        </dgm:presLayoutVars>
      </dgm:prSet>
      <dgm:spPr/>
    </dgm:pt>
    <dgm:pt modelId="{4142F76A-3CDF-4A1E-AE32-8705CC49B250}" type="pres">
      <dgm:prSet presAssocID="{9ACFF7A4-53CD-40B5-BA2D-2C2ED6F66299}" presName="FiveConn_4-5" presStyleLbl="fgAccFollowNode1" presStyleIdx="3" presStyleCnt="4">
        <dgm:presLayoutVars>
          <dgm:bulletEnabled val="1"/>
        </dgm:presLayoutVars>
      </dgm:prSet>
      <dgm:spPr/>
    </dgm:pt>
    <dgm:pt modelId="{FB238D69-E12F-4CE4-99FE-4C95707BBACA}" type="pres">
      <dgm:prSet presAssocID="{9ACFF7A4-53CD-40B5-BA2D-2C2ED6F66299}" presName="FiveNodes_1_text" presStyleLbl="node1" presStyleIdx="4" presStyleCnt="5">
        <dgm:presLayoutVars>
          <dgm:bulletEnabled val="1"/>
        </dgm:presLayoutVars>
      </dgm:prSet>
      <dgm:spPr/>
    </dgm:pt>
    <dgm:pt modelId="{0CD768FF-47AC-48B9-B0B8-3DA593F41523}" type="pres">
      <dgm:prSet presAssocID="{9ACFF7A4-53CD-40B5-BA2D-2C2ED6F66299}" presName="FiveNodes_2_text" presStyleLbl="node1" presStyleIdx="4" presStyleCnt="5">
        <dgm:presLayoutVars>
          <dgm:bulletEnabled val="1"/>
        </dgm:presLayoutVars>
      </dgm:prSet>
      <dgm:spPr/>
    </dgm:pt>
    <dgm:pt modelId="{DB2D6D57-9EB1-4DEB-9F64-FD9364001691}" type="pres">
      <dgm:prSet presAssocID="{9ACFF7A4-53CD-40B5-BA2D-2C2ED6F66299}" presName="FiveNodes_3_text" presStyleLbl="node1" presStyleIdx="4" presStyleCnt="5">
        <dgm:presLayoutVars>
          <dgm:bulletEnabled val="1"/>
        </dgm:presLayoutVars>
      </dgm:prSet>
      <dgm:spPr/>
    </dgm:pt>
    <dgm:pt modelId="{1E6D75A0-180D-416E-B8FD-F39A8009F157}" type="pres">
      <dgm:prSet presAssocID="{9ACFF7A4-53CD-40B5-BA2D-2C2ED6F66299}" presName="FiveNodes_4_text" presStyleLbl="node1" presStyleIdx="4" presStyleCnt="5">
        <dgm:presLayoutVars>
          <dgm:bulletEnabled val="1"/>
        </dgm:presLayoutVars>
      </dgm:prSet>
      <dgm:spPr/>
    </dgm:pt>
    <dgm:pt modelId="{515A8599-AAAF-473E-BF77-A0A279021FB9}" type="pres">
      <dgm:prSet presAssocID="{9ACFF7A4-53CD-40B5-BA2D-2C2ED6F66299}" presName="FiveNodes_5_text" presStyleLbl="node1" presStyleIdx="4" presStyleCnt="5">
        <dgm:presLayoutVars>
          <dgm:bulletEnabled val="1"/>
        </dgm:presLayoutVars>
      </dgm:prSet>
      <dgm:spPr/>
    </dgm:pt>
  </dgm:ptLst>
  <dgm:cxnLst>
    <dgm:cxn modelId="{A081CE07-801C-48FA-8FE4-B6D96B02603C}" type="presOf" srcId="{B0F77933-16D2-4CF3-BDC1-DC7E9F8EABF5}" destId="{4142F76A-3CDF-4A1E-AE32-8705CC49B250}" srcOrd="0" destOrd="0" presId="urn:microsoft.com/office/officeart/2005/8/layout/vProcess5"/>
    <dgm:cxn modelId="{AB03F40D-BE0B-47AD-B8A1-75B05DC380B9}" type="presOf" srcId="{C3D4C087-F477-4CBF-8AA7-5836ED8098B0}" destId="{319A9DA2-0AF2-45EA-8C37-BBFA6B3BC729}" srcOrd="0" destOrd="0" presId="urn:microsoft.com/office/officeart/2005/8/layout/vProcess5"/>
    <dgm:cxn modelId="{CA251310-7843-483D-85A1-0585E648CDA1}" type="presOf" srcId="{8C013B8C-7150-420B-934D-98556D5EF077}" destId="{9E8DE5ED-EACB-4627-AF73-1C4A063494C0}" srcOrd="0" destOrd="0" presId="urn:microsoft.com/office/officeart/2005/8/layout/vProcess5"/>
    <dgm:cxn modelId="{48801418-D717-4187-8802-BB4AC4DC050A}" type="presOf" srcId="{29748D0E-47AB-4143-9C0F-CD1F572F0602}" destId="{0CD768FF-47AC-48B9-B0B8-3DA593F41523}" srcOrd="1" destOrd="0" presId="urn:microsoft.com/office/officeart/2005/8/layout/vProcess5"/>
    <dgm:cxn modelId="{D492DC23-D121-4ED6-B4F0-80388D30820E}" type="presOf" srcId="{7851CDC6-17CC-4E67-854F-FFED6E0E7CDA}" destId="{DD645F01-4454-4CE2-8C68-FED9AAACF8CF}" srcOrd="0" destOrd="0" presId="urn:microsoft.com/office/officeart/2005/8/layout/vProcess5"/>
    <dgm:cxn modelId="{33612428-7F22-492B-A7D1-D27AF176B7C1}" type="presOf" srcId="{C5E82E85-407D-4D8A-9887-CF78E17FAC96}" destId="{DB2D6D57-9EB1-4DEB-9F64-FD9364001691}" srcOrd="1" destOrd="0" presId="urn:microsoft.com/office/officeart/2005/8/layout/vProcess5"/>
    <dgm:cxn modelId="{B7AF8031-D033-477D-800B-576CA39B4727}" type="presOf" srcId="{9ACFF7A4-53CD-40B5-BA2D-2C2ED6F66299}" destId="{680DF0D1-CE02-48EB-B3C8-14AA975A4C46}" srcOrd="0" destOrd="0" presId="urn:microsoft.com/office/officeart/2005/8/layout/vProcess5"/>
    <dgm:cxn modelId="{060C1132-6245-44DA-973E-6DE33DE38347}" type="presOf" srcId="{CD1EF51D-B302-4D6D-9145-22BC896E175A}" destId="{515A8599-AAAF-473E-BF77-A0A279021FB9}" srcOrd="1" destOrd="0" presId="urn:microsoft.com/office/officeart/2005/8/layout/vProcess5"/>
    <dgm:cxn modelId="{FC8CBA36-BC7D-4D37-9E2B-035407267628}" type="presOf" srcId="{7851CDC6-17CC-4E67-854F-FFED6E0E7CDA}" destId="{1E6D75A0-180D-416E-B8FD-F39A8009F157}" srcOrd="1" destOrd="0" presId="urn:microsoft.com/office/officeart/2005/8/layout/vProcess5"/>
    <dgm:cxn modelId="{9BB0783E-A52A-4D4D-BA4E-F765929CF2B9}" srcId="{9ACFF7A4-53CD-40B5-BA2D-2C2ED6F66299}" destId="{DD5157A5-753E-4F91-8036-209836C6709C}" srcOrd="0" destOrd="0" parTransId="{A951246D-5D7C-4739-AD95-6D4B9BD7B87F}" sibTransId="{C3D4C087-F477-4CBF-8AA7-5836ED8098B0}"/>
    <dgm:cxn modelId="{05098D5D-4CF0-4549-A06A-02472EC9158A}" type="presOf" srcId="{CD1EF51D-B302-4D6D-9145-22BC896E175A}" destId="{38ADD6F8-B1BA-4D10-8F03-46E58601C6CB}" srcOrd="0" destOrd="0" presId="urn:microsoft.com/office/officeart/2005/8/layout/vProcess5"/>
    <dgm:cxn modelId="{845CD365-0F8F-4EB7-AA80-999C8F40F1C5}" type="presOf" srcId="{29748D0E-47AB-4143-9C0F-CD1F572F0602}" destId="{1953A523-1488-4AD5-901A-019ADFA46F63}" srcOrd="0" destOrd="0" presId="urn:microsoft.com/office/officeart/2005/8/layout/vProcess5"/>
    <dgm:cxn modelId="{9E67B46A-1510-4CB2-AE83-FC1322147D6B}" srcId="{9ACFF7A4-53CD-40B5-BA2D-2C2ED6F66299}" destId="{CD1EF51D-B302-4D6D-9145-22BC896E175A}" srcOrd="4" destOrd="0" parTransId="{41473AE6-6E6A-4252-A211-733FCFABFA1A}" sibTransId="{2B0014B9-31C9-4ED3-A86F-29ED99F8B792}"/>
    <dgm:cxn modelId="{7616C46F-F736-47FF-AE14-CBB3D8B3733A}" type="presOf" srcId="{DD5157A5-753E-4F91-8036-209836C6709C}" destId="{72AC93F1-0F9E-4018-95E0-C4CEE2BE6A52}" srcOrd="0" destOrd="0" presId="urn:microsoft.com/office/officeart/2005/8/layout/vProcess5"/>
    <dgm:cxn modelId="{C0D1C19E-52F1-4BDF-A1E7-0131CD247100}" type="presOf" srcId="{C18876B3-8005-46B7-960F-D2FE2CF2AA20}" destId="{A995E715-DFBA-4277-A42E-1CC6A16D93AD}" srcOrd="0" destOrd="0" presId="urn:microsoft.com/office/officeart/2005/8/layout/vProcess5"/>
    <dgm:cxn modelId="{D6AD0ECC-8A26-42BD-9C3C-193CA28EDCF2}" srcId="{9ACFF7A4-53CD-40B5-BA2D-2C2ED6F66299}" destId="{7851CDC6-17CC-4E67-854F-FFED6E0E7CDA}" srcOrd="3" destOrd="0" parTransId="{33107FBF-64E9-4312-8109-E0325F5FD607}" sibTransId="{B0F77933-16D2-4CF3-BDC1-DC7E9F8EABF5}"/>
    <dgm:cxn modelId="{06FC86DB-6901-4D37-A7B2-52045200DA55}" srcId="{9ACFF7A4-53CD-40B5-BA2D-2C2ED6F66299}" destId="{29748D0E-47AB-4143-9C0F-CD1F572F0602}" srcOrd="1" destOrd="0" parTransId="{623153B1-A13B-4934-B8FD-E68638519F0B}" sibTransId="{8C013B8C-7150-420B-934D-98556D5EF077}"/>
    <dgm:cxn modelId="{F2AFCDDD-0844-4BA6-A3E5-EB8613758D49}" srcId="{9ACFF7A4-53CD-40B5-BA2D-2C2ED6F66299}" destId="{C5E82E85-407D-4D8A-9887-CF78E17FAC96}" srcOrd="2" destOrd="0" parTransId="{AE794DD4-B86E-4E0C-9327-7A3A71F9041A}" sibTransId="{C18876B3-8005-46B7-960F-D2FE2CF2AA20}"/>
    <dgm:cxn modelId="{6CFF07E7-DE89-4357-BA0F-650BB583FEE3}" type="presOf" srcId="{C5E82E85-407D-4D8A-9887-CF78E17FAC96}" destId="{2C8F9D74-E56A-4577-9862-FDB92D27B119}" srcOrd="0" destOrd="0" presId="urn:microsoft.com/office/officeart/2005/8/layout/vProcess5"/>
    <dgm:cxn modelId="{48B449F8-31DF-426B-ABC2-DB8CF58C6704}" type="presOf" srcId="{DD5157A5-753E-4F91-8036-209836C6709C}" destId="{FB238D69-E12F-4CE4-99FE-4C95707BBACA}" srcOrd="1" destOrd="0" presId="urn:microsoft.com/office/officeart/2005/8/layout/vProcess5"/>
    <dgm:cxn modelId="{0F2D28A9-E742-4B66-BBB2-9A61245E2788}" type="presParOf" srcId="{680DF0D1-CE02-48EB-B3C8-14AA975A4C46}" destId="{F7A68D5A-292F-4639-8AA1-F833D1D6AA1C}" srcOrd="0" destOrd="0" presId="urn:microsoft.com/office/officeart/2005/8/layout/vProcess5"/>
    <dgm:cxn modelId="{39A1DE79-EBAB-465B-85EB-2A4575CC417A}" type="presParOf" srcId="{680DF0D1-CE02-48EB-B3C8-14AA975A4C46}" destId="{72AC93F1-0F9E-4018-95E0-C4CEE2BE6A52}" srcOrd="1" destOrd="0" presId="urn:microsoft.com/office/officeart/2005/8/layout/vProcess5"/>
    <dgm:cxn modelId="{8EE20416-E80C-42F1-BD75-22912964CF46}" type="presParOf" srcId="{680DF0D1-CE02-48EB-B3C8-14AA975A4C46}" destId="{1953A523-1488-4AD5-901A-019ADFA46F63}" srcOrd="2" destOrd="0" presId="urn:microsoft.com/office/officeart/2005/8/layout/vProcess5"/>
    <dgm:cxn modelId="{5C5E6017-DFD8-4A74-8E0E-7F765C89142C}" type="presParOf" srcId="{680DF0D1-CE02-48EB-B3C8-14AA975A4C46}" destId="{2C8F9D74-E56A-4577-9862-FDB92D27B119}" srcOrd="3" destOrd="0" presId="urn:microsoft.com/office/officeart/2005/8/layout/vProcess5"/>
    <dgm:cxn modelId="{844E63BC-9CE6-4319-A2DC-525E41C4D50B}" type="presParOf" srcId="{680DF0D1-CE02-48EB-B3C8-14AA975A4C46}" destId="{DD645F01-4454-4CE2-8C68-FED9AAACF8CF}" srcOrd="4" destOrd="0" presId="urn:microsoft.com/office/officeart/2005/8/layout/vProcess5"/>
    <dgm:cxn modelId="{FD29BBE6-B30F-43A5-858F-20CA4B7FC329}" type="presParOf" srcId="{680DF0D1-CE02-48EB-B3C8-14AA975A4C46}" destId="{38ADD6F8-B1BA-4D10-8F03-46E58601C6CB}" srcOrd="5" destOrd="0" presId="urn:microsoft.com/office/officeart/2005/8/layout/vProcess5"/>
    <dgm:cxn modelId="{24C224F7-6A9B-4CB2-BC33-81DA84215EA2}" type="presParOf" srcId="{680DF0D1-CE02-48EB-B3C8-14AA975A4C46}" destId="{319A9DA2-0AF2-45EA-8C37-BBFA6B3BC729}" srcOrd="6" destOrd="0" presId="urn:microsoft.com/office/officeart/2005/8/layout/vProcess5"/>
    <dgm:cxn modelId="{BF525671-6186-43E7-9FF2-7424621518B7}" type="presParOf" srcId="{680DF0D1-CE02-48EB-B3C8-14AA975A4C46}" destId="{9E8DE5ED-EACB-4627-AF73-1C4A063494C0}" srcOrd="7" destOrd="0" presId="urn:microsoft.com/office/officeart/2005/8/layout/vProcess5"/>
    <dgm:cxn modelId="{8BA5B423-98DB-49C1-96D2-F6928AED3DE7}" type="presParOf" srcId="{680DF0D1-CE02-48EB-B3C8-14AA975A4C46}" destId="{A995E715-DFBA-4277-A42E-1CC6A16D93AD}" srcOrd="8" destOrd="0" presId="urn:microsoft.com/office/officeart/2005/8/layout/vProcess5"/>
    <dgm:cxn modelId="{43ED47C6-1864-4A4E-BAB6-D03E69FA4B8C}" type="presParOf" srcId="{680DF0D1-CE02-48EB-B3C8-14AA975A4C46}" destId="{4142F76A-3CDF-4A1E-AE32-8705CC49B250}" srcOrd="9" destOrd="0" presId="urn:microsoft.com/office/officeart/2005/8/layout/vProcess5"/>
    <dgm:cxn modelId="{1EB26470-F0BB-47EF-8BE3-FBA68BB02909}" type="presParOf" srcId="{680DF0D1-CE02-48EB-B3C8-14AA975A4C46}" destId="{FB238D69-E12F-4CE4-99FE-4C95707BBACA}" srcOrd="10" destOrd="0" presId="urn:microsoft.com/office/officeart/2005/8/layout/vProcess5"/>
    <dgm:cxn modelId="{3F080ED1-4535-4B7D-AABA-6F3DC7B3204D}" type="presParOf" srcId="{680DF0D1-CE02-48EB-B3C8-14AA975A4C46}" destId="{0CD768FF-47AC-48B9-B0B8-3DA593F41523}" srcOrd="11" destOrd="0" presId="urn:microsoft.com/office/officeart/2005/8/layout/vProcess5"/>
    <dgm:cxn modelId="{319C8590-173C-4CB3-A0CA-44B7E299F69B}" type="presParOf" srcId="{680DF0D1-CE02-48EB-B3C8-14AA975A4C46}" destId="{DB2D6D57-9EB1-4DEB-9F64-FD9364001691}" srcOrd="12" destOrd="0" presId="urn:microsoft.com/office/officeart/2005/8/layout/vProcess5"/>
    <dgm:cxn modelId="{1092C96C-05BE-4663-A51B-EE863893BC62}" type="presParOf" srcId="{680DF0D1-CE02-48EB-B3C8-14AA975A4C46}" destId="{1E6D75A0-180D-416E-B8FD-F39A8009F157}" srcOrd="13" destOrd="0" presId="urn:microsoft.com/office/officeart/2005/8/layout/vProcess5"/>
    <dgm:cxn modelId="{C2ABFC92-B0F5-4449-A698-B9C8AD6A134F}" type="presParOf" srcId="{680DF0D1-CE02-48EB-B3C8-14AA975A4C46}" destId="{515A8599-AAAF-473E-BF77-A0A279021FB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B8F1BD-9311-4900-A3F8-B93AF175C99D}"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AE1887D-231D-4EFF-BD0C-909A1C3A705A}">
      <dgm:prSet/>
      <dgm:spPr/>
      <dgm:t>
        <a:bodyPr/>
        <a:lstStyle/>
        <a:p>
          <a:r>
            <a:rPr lang="en-US" b="1"/>
            <a:t>3. Grant privilege on table </a:t>
          </a:r>
          <a:endParaRPr lang="en-US"/>
        </a:p>
      </dgm:t>
    </dgm:pt>
    <dgm:pt modelId="{61A8E4DA-26AC-42A1-B13E-1E564A0091EE}" type="parTrans" cxnId="{D70E138E-528F-4085-9620-B0215C3F6DDD}">
      <dgm:prSet/>
      <dgm:spPr/>
      <dgm:t>
        <a:bodyPr/>
        <a:lstStyle/>
        <a:p>
          <a:endParaRPr lang="en-US"/>
        </a:p>
      </dgm:t>
    </dgm:pt>
    <dgm:pt modelId="{252910B8-1C38-4927-AC60-4C27C0AB8A1D}" type="sibTrans" cxnId="{D70E138E-528F-4085-9620-B0215C3F6DDD}">
      <dgm:prSet phldrT="1" phldr="0"/>
      <dgm:spPr/>
      <dgm:t>
        <a:bodyPr/>
        <a:lstStyle/>
        <a:p>
          <a:r>
            <a:rPr lang="en-US"/>
            <a:t>1</a:t>
          </a:r>
        </a:p>
      </dgm:t>
    </dgm:pt>
    <dgm:pt modelId="{F6FD29E6-F3D0-4CB3-AE9E-CAB887AA1042}">
      <dgm:prSet/>
      <dgm:spPr/>
      <dgm:t>
        <a:bodyPr/>
        <a:lstStyle/>
        <a:p>
          <a:r>
            <a:rPr lang="en-US"/>
            <a:t>Grant select,update,insert,delete,truncate on table employee to user1 ; </a:t>
          </a:r>
        </a:p>
      </dgm:t>
    </dgm:pt>
    <dgm:pt modelId="{8B39F453-6480-4956-B6AD-EAF79EF897C7}" type="parTrans" cxnId="{365F422D-FFCF-4E88-9A3D-48536D7914A4}">
      <dgm:prSet/>
      <dgm:spPr/>
      <dgm:t>
        <a:bodyPr/>
        <a:lstStyle/>
        <a:p>
          <a:endParaRPr lang="en-US"/>
        </a:p>
      </dgm:t>
    </dgm:pt>
    <dgm:pt modelId="{8D1D3597-0061-4BEB-A52C-7DA1D64174EB}" type="sibTrans" cxnId="{365F422D-FFCF-4E88-9A3D-48536D7914A4}">
      <dgm:prSet phldrT="2" phldr="0"/>
      <dgm:spPr/>
      <dgm:t>
        <a:bodyPr/>
        <a:lstStyle/>
        <a:p>
          <a:r>
            <a:rPr lang="en-US"/>
            <a:t>2</a:t>
          </a:r>
        </a:p>
      </dgm:t>
    </dgm:pt>
    <dgm:pt modelId="{C16FF829-7D77-44A9-A391-CA0E87103810}">
      <dgm:prSet/>
      <dgm:spPr/>
      <dgm:t>
        <a:bodyPr/>
        <a:lstStyle/>
        <a:p>
          <a:r>
            <a:rPr lang="en-US" b="1"/>
            <a:t>4. Revoke privilege on table</a:t>
          </a:r>
          <a:endParaRPr lang="en-US"/>
        </a:p>
      </dgm:t>
    </dgm:pt>
    <dgm:pt modelId="{72D17CF2-3818-48C1-A6C9-DBAE4C131C55}" type="parTrans" cxnId="{51F122F1-8C46-44DA-975F-33CF7044FA80}">
      <dgm:prSet/>
      <dgm:spPr/>
      <dgm:t>
        <a:bodyPr/>
        <a:lstStyle/>
        <a:p>
          <a:endParaRPr lang="en-US"/>
        </a:p>
      </dgm:t>
    </dgm:pt>
    <dgm:pt modelId="{C64AF765-5AF0-4850-A984-3224C16EE8B1}" type="sibTrans" cxnId="{51F122F1-8C46-44DA-975F-33CF7044FA80}">
      <dgm:prSet phldrT="3" phldr="0"/>
      <dgm:spPr/>
      <dgm:t>
        <a:bodyPr/>
        <a:lstStyle/>
        <a:p>
          <a:r>
            <a:rPr lang="en-US"/>
            <a:t>3</a:t>
          </a:r>
        </a:p>
      </dgm:t>
    </dgm:pt>
    <dgm:pt modelId="{5AEBE0FB-880D-4020-A4BF-812A0C2A4A32}">
      <dgm:prSet/>
      <dgm:spPr/>
      <dgm:t>
        <a:bodyPr/>
        <a:lstStyle/>
        <a:p>
          <a:r>
            <a:rPr lang="en-US"/>
            <a:t>Revoke Grant select,update,insert,delete,truncate on table employee from user1;</a:t>
          </a:r>
        </a:p>
      </dgm:t>
    </dgm:pt>
    <dgm:pt modelId="{0C718FA6-2A18-483F-B00B-B4D5EB42CB32}" type="parTrans" cxnId="{C11E4DCF-51B2-42CC-8E06-AE4B562D0C15}">
      <dgm:prSet/>
      <dgm:spPr/>
      <dgm:t>
        <a:bodyPr/>
        <a:lstStyle/>
        <a:p>
          <a:endParaRPr lang="en-US"/>
        </a:p>
      </dgm:t>
    </dgm:pt>
    <dgm:pt modelId="{468142F5-0539-4292-9348-C670F089473A}" type="sibTrans" cxnId="{C11E4DCF-51B2-42CC-8E06-AE4B562D0C15}">
      <dgm:prSet phldrT="4" phldr="0"/>
      <dgm:spPr/>
      <dgm:t>
        <a:bodyPr/>
        <a:lstStyle/>
        <a:p>
          <a:r>
            <a:rPr lang="en-US"/>
            <a:t>4</a:t>
          </a:r>
        </a:p>
      </dgm:t>
    </dgm:pt>
    <dgm:pt modelId="{418CAF32-4A95-4CB6-8D22-222F19FBFAC9}" type="pres">
      <dgm:prSet presAssocID="{ACB8F1BD-9311-4900-A3F8-B93AF175C99D}" presName="Name0" presStyleCnt="0">
        <dgm:presLayoutVars>
          <dgm:animLvl val="lvl"/>
          <dgm:resizeHandles val="exact"/>
        </dgm:presLayoutVars>
      </dgm:prSet>
      <dgm:spPr/>
    </dgm:pt>
    <dgm:pt modelId="{E7374B56-8DA8-4D4E-ADDF-23A413538A64}" type="pres">
      <dgm:prSet presAssocID="{8AE1887D-231D-4EFF-BD0C-909A1C3A705A}" presName="compositeNode" presStyleCnt="0">
        <dgm:presLayoutVars>
          <dgm:bulletEnabled val="1"/>
        </dgm:presLayoutVars>
      </dgm:prSet>
      <dgm:spPr/>
    </dgm:pt>
    <dgm:pt modelId="{011C514E-4691-416C-A149-102399BDA2C0}" type="pres">
      <dgm:prSet presAssocID="{8AE1887D-231D-4EFF-BD0C-909A1C3A705A}" presName="bgRect" presStyleLbl="bgAccFollowNode1" presStyleIdx="0" presStyleCnt="4"/>
      <dgm:spPr/>
    </dgm:pt>
    <dgm:pt modelId="{5561C87C-821F-43DE-B559-4D38B37D52CC}" type="pres">
      <dgm:prSet presAssocID="{252910B8-1C38-4927-AC60-4C27C0AB8A1D}" presName="sibTransNodeCircle" presStyleLbl="alignNode1" presStyleIdx="0" presStyleCnt="8">
        <dgm:presLayoutVars>
          <dgm:chMax val="0"/>
          <dgm:bulletEnabled/>
        </dgm:presLayoutVars>
      </dgm:prSet>
      <dgm:spPr/>
    </dgm:pt>
    <dgm:pt modelId="{7503A5AE-ABDC-4898-A098-B8391643703D}" type="pres">
      <dgm:prSet presAssocID="{8AE1887D-231D-4EFF-BD0C-909A1C3A705A}" presName="bottomLine" presStyleLbl="alignNode1" presStyleIdx="1" presStyleCnt="8">
        <dgm:presLayoutVars/>
      </dgm:prSet>
      <dgm:spPr/>
    </dgm:pt>
    <dgm:pt modelId="{B59BF253-F80E-4511-BBAC-242DAE0991E7}" type="pres">
      <dgm:prSet presAssocID="{8AE1887D-231D-4EFF-BD0C-909A1C3A705A}" presName="nodeText" presStyleLbl="bgAccFollowNode1" presStyleIdx="0" presStyleCnt="4">
        <dgm:presLayoutVars>
          <dgm:bulletEnabled val="1"/>
        </dgm:presLayoutVars>
      </dgm:prSet>
      <dgm:spPr/>
    </dgm:pt>
    <dgm:pt modelId="{1E8B868E-F690-4DAB-A793-64F800F839D6}" type="pres">
      <dgm:prSet presAssocID="{252910B8-1C38-4927-AC60-4C27C0AB8A1D}" presName="sibTrans" presStyleCnt="0"/>
      <dgm:spPr/>
    </dgm:pt>
    <dgm:pt modelId="{07F71E58-8A7E-429F-B2A4-540777BD99BC}" type="pres">
      <dgm:prSet presAssocID="{F6FD29E6-F3D0-4CB3-AE9E-CAB887AA1042}" presName="compositeNode" presStyleCnt="0">
        <dgm:presLayoutVars>
          <dgm:bulletEnabled val="1"/>
        </dgm:presLayoutVars>
      </dgm:prSet>
      <dgm:spPr/>
    </dgm:pt>
    <dgm:pt modelId="{8E7BBFEF-C662-4BDF-B76A-BC41EA1AE8CE}" type="pres">
      <dgm:prSet presAssocID="{F6FD29E6-F3D0-4CB3-AE9E-CAB887AA1042}" presName="bgRect" presStyleLbl="bgAccFollowNode1" presStyleIdx="1" presStyleCnt="4"/>
      <dgm:spPr/>
    </dgm:pt>
    <dgm:pt modelId="{3DE1488A-741C-475A-8E26-8FFBA73779AA}" type="pres">
      <dgm:prSet presAssocID="{8D1D3597-0061-4BEB-A52C-7DA1D64174EB}" presName="sibTransNodeCircle" presStyleLbl="alignNode1" presStyleIdx="2" presStyleCnt="8">
        <dgm:presLayoutVars>
          <dgm:chMax val="0"/>
          <dgm:bulletEnabled/>
        </dgm:presLayoutVars>
      </dgm:prSet>
      <dgm:spPr/>
    </dgm:pt>
    <dgm:pt modelId="{CE22A993-3204-4E0A-8C54-42CF4C433351}" type="pres">
      <dgm:prSet presAssocID="{F6FD29E6-F3D0-4CB3-AE9E-CAB887AA1042}" presName="bottomLine" presStyleLbl="alignNode1" presStyleIdx="3" presStyleCnt="8">
        <dgm:presLayoutVars/>
      </dgm:prSet>
      <dgm:spPr/>
    </dgm:pt>
    <dgm:pt modelId="{652E6CEE-1AC3-413F-8153-60397A19423F}" type="pres">
      <dgm:prSet presAssocID="{F6FD29E6-F3D0-4CB3-AE9E-CAB887AA1042}" presName="nodeText" presStyleLbl="bgAccFollowNode1" presStyleIdx="1" presStyleCnt="4">
        <dgm:presLayoutVars>
          <dgm:bulletEnabled val="1"/>
        </dgm:presLayoutVars>
      </dgm:prSet>
      <dgm:spPr/>
    </dgm:pt>
    <dgm:pt modelId="{91CDFADB-D275-4115-BB87-0833C0A9E1F8}" type="pres">
      <dgm:prSet presAssocID="{8D1D3597-0061-4BEB-A52C-7DA1D64174EB}" presName="sibTrans" presStyleCnt="0"/>
      <dgm:spPr/>
    </dgm:pt>
    <dgm:pt modelId="{0B5A132A-266A-4917-A97D-3309BEE61F62}" type="pres">
      <dgm:prSet presAssocID="{C16FF829-7D77-44A9-A391-CA0E87103810}" presName="compositeNode" presStyleCnt="0">
        <dgm:presLayoutVars>
          <dgm:bulletEnabled val="1"/>
        </dgm:presLayoutVars>
      </dgm:prSet>
      <dgm:spPr/>
    </dgm:pt>
    <dgm:pt modelId="{12D5922C-D3F5-4E5C-889B-2BE500CFCC59}" type="pres">
      <dgm:prSet presAssocID="{C16FF829-7D77-44A9-A391-CA0E87103810}" presName="bgRect" presStyleLbl="bgAccFollowNode1" presStyleIdx="2" presStyleCnt="4"/>
      <dgm:spPr/>
    </dgm:pt>
    <dgm:pt modelId="{E4D643F1-BDB4-47CD-95D1-830E9C6B603D}" type="pres">
      <dgm:prSet presAssocID="{C64AF765-5AF0-4850-A984-3224C16EE8B1}" presName="sibTransNodeCircle" presStyleLbl="alignNode1" presStyleIdx="4" presStyleCnt="8">
        <dgm:presLayoutVars>
          <dgm:chMax val="0"/>
          <dgm:bulletEnabled/>
        </dgm:presLayoutVars>
      </dgm:prSet>
      <dgm:spPr/>
    </dgm:pt>
    <dgm:pt modelId="{7F6DC262-1640-4215-BA2C-1344F5982B0A}" type="pres">
      <dgm:prSet presAssocID="{C16FF829-7D77-44A9-A391-CA0E87103810}" presName="bottomLine" presStyleLbl="alignNode1" presStyleIdx="5" presStyleCnt="8">
        <dgm:presLayoutVars/>
      </dgm:prSet>
      <dgm:spPr/>
    </dgm:pt>
    <dgm:pt modelId="{666EE78F-48A5-4442-B118-C3F36E270CA6}" type="pres">
      <dgm:prSet presAssocID="{C16FF829-7D77-44A9-A391-CA0E87103810}" presName="nodeText" presStyleLbl="bgAccFollowNode1" presStyleIdx="2" presStyleCnt="4">
        <dgm:presLayoutVars>
          <dgm:bulletEnabled val="1"/>
        </dgm:presLayoutVars>
      </dgm:prSet>
      <dgm:spPr/>
    </dgm:pt>
    <dgm:pt modelId="{A86E8829-F182-44EA-819F-14E124175C93}" type="pres">
      <dgm:prSet presAssocID="{C64AF765-5AF0-4850-A984-3224C16EE8B1}" presName="sibTrans" presStyleCnt="0"/>
      <dgm:spPr/>
    </dgm:pt>
    <dgm:pt modelId="{45237F0D-AC32-4DB6-8FD9-19B4C3C7FEB3}" type="pres">
      <dgm:prSet presAssocID="{5AEBE0FB-880D-4020-A4BF-812A0C2A4A32}" presName="compositeNode" presStyleCnt="0">
        <dgm:presLayoutVars>
          <dgm:bulletEnabled val="1"/>
        </dgm:presLayoutVars>
      </dgm:prSet>
      <dgm:spPr/>
    </dgm:pt>
    <dgm:pt modelId="{DF224E8D-8D53-453B-8720-98C2163A04DD}" type="pres">
      <dgm:prSet presAssocID="{5AEBE0FB-880D-4020-A4BF-812A0C2A4A32}" presName="bgRect" presStyleLbl="bgAccFollowNode1" presStyleIdx="3" presStyleCnt="4"/>
      <dgm:spPr/>
    </dgm:pt>
    <dgm:pt modelId="{667272E6-A82A-4504-AF4E-6BFC7065234B}" type="pres">
      <dgm:prSet presAssocID="{468142F5-0539-4292-9348-C670F089473A}" presName="sibTransNodeCircle" presStyleLbl="alignNode1" presStyleIdx="6" presStyleCnt="8">
        <dgm:presLayoutVars>
          <dgm:chMax val="0"/>
          <dgm:bulletEnabled/>
        </dgm:presLayoutVars>
      </dgm:prSet>
      <dgm:spPr/>
    </dgm:pt>
    <dgm:pt modelId="{5FEE04A3-C9E9-4244-AD7A-00AA83CAABE9}" type="pres">
      <dgm:prSet presAssocID="{5AEBE0FB-880D-4020-A4BF-812A0C2A4A32}" presName="bottomLine" presStyleLbl="alignNode1" presStyleIdx="7" presStyleCnt="8">
        <dgm:presLayoutVars/>
      </dgm:prSet>
      <dgm:spPr/>
    </dgm:pt>
    <dgm:pt modelId="{46389079-19F5-4355-8333-1A3646D7179E}" type="pres">
      <dgm:prSet presAssocID="{5AEBE0FB-880D-4020-A4BF-812A0C2A4A32}" presName="nodeText" presStyleLbl="bgAccFollowNode1" presStyleIdx="3" presStyleCnt="4">
        <dgm:presLayoutVars>
          <dgm:bulletEnabled val="1"/>
        </dgm:presLayoutVars>
      </dgm:prSet>
      <dgm:spPr/>
    </dgm:pt>
  </dgm:ptLst>
  <dgm:cxnLst>
    <dgm:cxn modelId="{E7D3650B-FB3D-462C-8D60-F3BBA10B0907}" type="presOf" srcId="{8AE1887D-231D-4EFF-BD0C-909A1C3A705A}" destId="{B59BF253-F80E-4511-BBAC-242DAE0991E7}" srcOrd="1" destOrd="0" presId="urn:microsoft.com/office/officeart/2016/7/layout/BasicLinearProcessNumbered"/>
    <dgm:cxn modelId="{D43C4011-B8F3-4371-BD74-AD4931C884AF}" type="presOf" srcId="{C16FF829-7D77-44A9-A391-CA0E87103810}" destId="{12D5922C-D3F5-4E5C-889B-2BE500CFCC59}" srcOrd="0" destOrd="0" presId="urn:microsoft.com/office/officeart/2016/7/layout/BasicLinearProcessNumbered"/>
    <dgm:cxn modelId="{E6629E12-B0D5-4D92-BCD6-D641FB398E89}" type="presOf" srcId="{5AEBE0FB-880D-4020-A4BF-812A0C2A4A32}" destId="{46389079-19F5-4355-8333-1A3646D7179E}" srcOrd="1" destOrd="0" presId="urn:microsoft.com/office/officeart/2016/7/layout/BasicLinearProcessNumbered"/>
    <dgm:cxn modelId="{22E28814-A158-4F4F-9F42-F62D479EC57E}" type="presOf" srcId="{8D1D3597-0061-4BEB-A52C-7DA1D64174EB}" destId="{3DE1488A-741C-475A-8E26-8FFBA73779AA}" srcOrd="0" destOrd="0" presId="urn:microsoft.com/office/officeart/2016/7/layout/BasicLinearProcessNumbered"/>
    <dgm:cxn modelId="{CC43331B-899E-4223-8095-0FC99B58ACEC}" type="presOf" srcId="{C16FF829-7D77-44A9-A391-CA0E87103810}" destId="{666EE78F-48A5-4442-B118-C3F36E270CA6}" srcOrd="1" destOrd="0" presId="urn:microsoft.com/office/officeart/2016/7/layout/BasicLinearProcessNumbered"/>
    <dgm:cxn modelId="{365F422D-FFCF-4E88-9A3D-48536D7914A4}" srcId="{ACB8F1BD-9311-4900-A3F8-B93AF175C99D}" destId="{F6FD29E6-F3D0-4CB3-AE9E-CAB887AA1042}" srcOrd="1" destOrd="0" parTransId="{8B39F453-6480-4956-B6AD-EAF79EF897C7}" sibTransId="{8D1D3597-0061-4BEB-A52C-7DA1D64174EB}"/>
    <dgm:cxn modelId="{13CF8151-5854-452B-A3EE-86E6ACF9AC56}" type="presOf" srcId="{5AEBE0FB-880D-4020-A4BF-812A0C2A4A32}" destId="{DF224E8D-8D53-453B-8720-98C2163A04DD}" srcOrd="0" destOrd="0" presId="urn:microsoft.com/office/officeart/2016/7/layout/BasicLinearProcessNumbered"/>
    <dgm:cxn modelId="{EC635E86-5EE5-45A5-A5CA-8F7F96A7D8A0}" type="presOf" srcId="{C64AF765-5AF0-4850-A984-3224C16EE8B1}" destId="{E4D643F1-BDB4-47CD-95D1-830E9C6B603D}" srcOrd="0" destOrd="0" presId="urn:microsoft.com/office/officeart/2016/7/layout/BasicLinearProcessNumbered"/>
    <dgm:cxn modelId="{D70E138E-528F-4085-9620-B0215C3F6DDD}" srcId="{ACB8F1BD-9311-4900-A3F8-B93AF175C99D}" destId="{8AE1887D-231D-4EFF-BD0C-909A1C3A705A}" srcOrd="0" destOrd="0" parTransId="{61A8E4DA-26AC-42A1-B13E-1E564A0091EE}" sibTransId="{252910B8-1C38-4927-AC60-4C27C0AB8A1D}"/>
    <dgm:cxn modelId="{BCBE69A3-F463-440C-B598-9C372446F7F9}" type="presOf" srcId="{F6FD29E6-F3D0-4CB3-AE9E-CAB887AA1042}" destId="{8E7BBFEF-C662-4BDF-B76A-BC41EA1AE8CE}" srcOrd="0" destOrd="0" presId="urn:microsoft.com/office/officeart/2016/7/layout/BasicLinearProcessNumbered"/>
    <dgm:cxn modelId="{892010CC-C206-484A-9926-78C8DC66FDF0}" type="presOf" srcId="{ACB8F1BD-9311-4900-A3F8-B93AF175C99D}" destId="{418CAF32-4A95-4CB6-8D22-222F19FBFAC9}" srcOrd="0" destOrd="0" presId="urn:microsoft.com/office/officeart/2016/7/layout/BasicLinearProcessNumbered"/>
    <dgm:cxn modelId="{C11E4DCF-51B2-42CC-8E06-AE4B562D0C15}" srcId="{ACB8F1BD-9311-4900-A3F8-B93AF175C99D}" destId="{5AEBE0FB-880D-4020-A4BF-812A0C2A4A32}" srcOrd="3" destOrd="0" parTransId="{0C718FA6-2A18-483F-B00B-B4D5EB42CB32}" sibTransId="{468142F5-0539-4292-9348-C670F089473A}"/>
    <dgm:cxn modelId="{2E54B0DE-7562-49FF-9F84-BDAD491130CD}" type="presOf" srcId="{8AE1887D-231D-4EFF-BD0C-909A1C3A705A}" destId="{011C514E-4691-416C-A149-102399BDA2C0}" srcOrd="0" destOrd="0" presId="urn:microsoft.com/office/officeart/2016/7/layout/BasicLinearProcessNumbered"/>
    <dgm:cxn modelId="{65D47EE2-3AA7-4A43-B6A2-1E7370D1B6C0}" type="presOf" srcId="{F6FD29E6-F3D0-4CB3-AE9E-CAB887AA1042}" destId="{652E6CEE-1AC3-413F-8153-60397A19423F}" srcOrd="1" destOrd="0" presId="urn:microsoft.com/office/officeart/2016/7/layout/BasicLinearProcessNumbered"/>
    <dgm:cxn modelId="{51F122F1-8C46-44DA-975F-33CF7044FA80}" srcId="{ACB8F1BD-9311-4900-A3F8-B93AF175C99D}" destId="{C16FF829-7D77-44A9-A391-CA0E87103810}" srcOrd="2" destOrd="0" parTransId="{72D17CF2-3818-48C1-A6C9-DBAE4C131C55}" sibTransId="{C64AF765-5AF0-4850-A984-3224C16EE8B1}"/>
    <dgm:cxn modelId="{4C1BB1F7-4EDC-4BF9-865C-EDFE61106957}" type="presOf" srcId="{252910B8-1C38-4927-AC60-4C27C0AB8A1D}" destId="{5561C87C-821F-43DE-B559-4D38B37D52CC}" srcOrd="0" destOrd="0" presId="urn:microsoft.com/office/officeart/2016/7/layout/BasicLinearProcessNumbered"/>
    <dgm:cxn modelId="{0BBA74FF-2975-4C85-95C1-BC99B7285E6B}" type="presOf" srcId="{468142F5-0539-4292-9348-C670F089473A}" destId="{667272E6-A82A-4504-AF4E-6BFC7065234B}" srcOrd="0" destOrd="0" presId="urn:microsoft.com/office/officeart/2016/7/layout/BasicLinearProcessNumbered"/>
    <dgm:cxn modelId="{2A3A4E37-537C-400B-ABA0-D5FA1558A248}" type="presParOf" srcId="{418CAF32-4A95-4CB6-8D22-222F19FBFAC9}" destId="{E7374B56-8DA8-4D4E-ADDF-23A413538A64}" srcOrd="0" destOrd="0" presId="urn:microsoft.com/office/officeart/2016/7/layout/BasicLinearProcessNumbered"/>
    <dgm:cxn modelId="{BA84A401-DBD9-4301-B368-C0B294AC0B0F}" type="presParOf" srcId="{E7374B56-8DA8-4D4E-ADDF-23A413538A64}" destId="{011C514E-4691-416C-A149-102399BDA2C0}" srcOrd="0" destOrd="0" presId="urn:microsoft.com/office/officeart/2016/7/layout/BasicLinearProcessNumbered"/>
    <dgm:cxn modelId="{111BA446-F4F0-48A0-81FB-AFC60EAFD305}" type="presParOf" srcId="{E7374B56-8DA8-4D4E-ADDF-23A413538A64}" destId="{5561C87C-821F-43DE-B559-4D38B37D52CC}" srcOrd="1" destOrd="0" presId="urn:microsoft.com/office/officeart/2016/7/layout/BasicLinearProcessNumbered"/>
    <dgm:cxn modelId="{E7454B55-90CF-4FC1-B4E2-59C30F0BC306}" type="presParOf" srcId="{E7374B56-8DA8-4D4E-ADDF-23A413538A64}" destId="{7503A5AE-ABDC-4898-A098-B8391643703D}" srcOrd="2" destOrd="0" presId="urn:microsoft.com/office/officeart/2016/7/layout/BasicLinearProcessNumbered"/>
    <dgm:cxn modelId="{C93D4BC6-F0E9-46F5-B2D0-3BDC64E4947E}" type="presParOf" srcId="{E7374B56-8DA8-4D4E-ADDF-23A413538A64}" destId="{B59BF253-F80E-4511-BBAC-242DAE0991E7}" srcOrd="3" destOrd="0" presId="urn:microsoft.com/office/officeart/2016/7/layout/BasicLinearProcessNumbered"/>
    <dgm:cxn modelId="{5C5FF87A-AB86-497E-8200-11EC2E92EE58}" type="presParOf" srcId="{418CAF32-4A95-4CB6-8D22-222F19FBFAC9}" destId="{1E8B868E-F690-4DAB-A793-64F800F839D6}" srcOrd="1" destOrd="0" presId="urn:microsoft.com/office/officeart/2016/7/layout/BasicLinearProcessNumbered"/>
    <dgm:cxn modelId="{585C50C0-B78F-495F-BA94-BF14DE7BDAE8}" type="presParOf" srcId="{418CAF32-4A95-4CB6-8D22-222F19FBFAC9}" destId="{07F71E58-8A7E-429F-B2A4-540777BD99BC}" srcOrd="2" destOrd="0" presId="urn:microsoft.com/office/officeart/2016/7/layout/BasicLinearProcessNumbered"/>
    <dgm:cxn modelId="{94C66CAC-B6DE-4FB0-892A-F439C3F85EBE}" type="presParOf" srcId="{07F71E58-8A7E-429F-B2A4-540777BD99BC}" destId="{8E7BBFEF-C662-4BDF-B76A-BC41EA1AE8CE}" srcOrd="0" destOrd="0" presId="urn:microsoft.com/office/officeart/2016/7/layout/BasicLinearProcessNumbered"/>
    <dgm:cxn modelId="{F1C3EC1B-0D89-4D8D-97F6-2783DCBE0078}" type="presParOf" srcId="{07F71E58-8A7E-429F-B2A4-540777BD99BC}" destId="{3DE1488A-741C-475A-8E26-8FFBA73779AA}" srcOrd="1" destOrd="0" presId="urn:microsoft.com/office/officeart/2016/7/layout/BasicLinearProcessNumbered"/>
    <dgm:cxn modelId="{A53D2C45-F6F4-424B-8215-9B84E6F79294}" type="presParOf" srcId="{07F71E58-8A7E-429F-B2A4-540777BD99BC}" destId="{CE22A993-3204-4E0A-8C54-42CF4C433351}" srcOrd="2" destOrd="0" presId="urn:microsoft.com/office/officeart/2016/7/layout/BasicLinearProcessNumbered"/>
    <dgm:cxn modelId="{8E6D4ADB-08A9-40EB-B56C-914F6E45435C}" type="presParOf" srcId="{07F71E58-8A7E-429F-B2A4-540777BD99BC}" destId="{652E6CEE-1AC3-413F-8153-60397A19423F}" srcOrd="3" destOrd="0" presId="urn:microsoft.com/office/officeart/2016/7/layout/BasicLinearProcessNumbered"/>
    <dgm:cxn modelId="{19B52EBB-C53F-4F81-A133-61654C96A5F2}" type="presParOf" srcId="{418CAF32-4A95-4CB6-8D22-222F19FBFAC9}" destId="{91CDFADB-D275-4115-BB87-0833C0A9E1F8}" srcOrd="3" destOrd="0" presId="urn:microsoft.com/office/officeart/2016/7/layout/BasicLinearProcessNumbered"/>
    <dgm:cxn modelId="{0432C60D-C402-4349-9F9C-EFB2B5DAD3DA}" type="presParOf" srcId="{418CAF32-4A95-4CB6-8D22-222F19FBFAC9}" destId="{0B5A132A-266A-4917-A97D-3309BEE61F62}" srcOrd="4" destOrd="0" presId="urn:microsoft.com/office/officeart/2016/7/layout/BasicLinearProcessNumbered"/>
    <dgm:cxn modelId="{E2B64083-368A-4AB5-BD29-61B1B564472A}" type="presParOf" srcId="{0B5A132A-266A-4917-A97D-3309BEE61F62}" destId="{12D5922C-D3F5-4E5C-889B-2BE500CFCC59}" srcOrd="0" destOrd="0" presId="urn:microsoft.com/office/officeart/2016/7/layout/BasicLinearProcessNumbered"/>
    <dgm:cxn modelId="{C83A24FC-7D25-479D-8039-8435D2C8A76B}" type="presParOf" srcId="{0B5A132A-266A-4917-A97D-3309BEE61F62}" destId="{E4D643F1-BDB4-47CD-95D1-830E9C6B603D}" srcOrd="1" destOrd="0" presId="urn:microsoft.com/office/officeart/2016/7/layout/BasicLinearProcessNumbered"/>
    <dgm:cxn modelId="{E7EC73C7-774A-4802-A29D-31105C726ED9}" type="presParOf" srcId="{0B5A132A-266A-4917-A97D-3309BEE61F62}" destId="{7F6DC262-1640-4215-BA2C-1344F5982B0A}" srcOrd="2" destOrd="0" presId="urn:microsoft.com/office/officeart/2016/7/layout/BasicLinearProcessNumbered"/>
    <dgm:cxn modelId="{DEC4A8C1-7CD6-4112-9FD3-EE5BFD0C02D2}" type="presParOf" srcId="{0B5A132A-266A-4917-A97D-3309BEE61F62}" destId="{666EE78F-48A5-4442-B118-C3F36E270CA6}" srcOrd="3" destOrd="0" presId="urn:microsoft.com/office/officeart/2016/7/layout/BasicLinearProcessNumbered"/>
    <dgm:cxn modelId="{5148A5FA-E2AE-4707-9D0E-3463063184D3}" type="presParOf" srcId="{418CAF32-4A95-4CB6-8D22-222F19FBFAC9}" destId="{A86E8829-F182-44EA-819F-14E124175C93}" srcOrd="5" destOrd="0" presId="urn:microsoft.com/office/officeart/2016/7/layout/BasicLinearProcessNumbered"/>
    <dgm:cxn modelId="{B203BE37-8F8E-4A57-9D38-F14AE37DA3AC}" type="presParOf" srcId="{418CAF32-4A95-4CB6-8D22-222F19FBFAC9}" destId="{45237F0D-AC32-4DB6-8FD9-19B4C3C7FEB3}" srcOrd="6" destOrd="0" presId="urn:microsoft.com/office/officeart/2016/7/layout/BasicLinearProcessNumbered"/>
    <dgm:cxn modelId="{256CB2C3-3CB1-467C-9981-4A7E41D6B01F}" type="presParOf" srcId="{45237F0D-AC32-4DB6-8FD9-19B4C3C7FEB3}" destId="{DF224E8D-8D53-453B-8720-98C2163A04DD}" srcOrd="0" destOrd="0" presId="urn:microsoft.com/office/officeart/2016/7/layout/BasicLinearProcessNumbered"/>
    <dgm:cxn modelId="{C3167C69-4472-4DD6-8FE4-414BDF6C56A8}" type="presParOf" srcId="{45237F0D-AC32-4DB6-8FD9-19B4C3C7FEB3}" destId="{667272E6-A82A-4504-AF4E-6BFC7065234B}" srcOrd="1" destOrd="0" presId="urn:microsoft.com/office/officeart/2016/7/layout/BasicLinearProcessNumbered"/>
    <dgm:cxn modelId="{3F009DEC-8571-4A24-8DE9-B5AF37C0F094}" type="presParOf" srcId="{45237F0D-AC32-4DB6-8FD9-19B4C3C7FEB3}" destId="{5FEE04A3-C9E9-4244-AD7A-00AA83CAABE9}" srcOrd="2" destOrd="0" presId="urn:microsoft.com/office/officeart/2016/7/layout/BasicLinearProcessNumbered"/>
    <dgm:cxn modelId="{8F0AF1AA-21C0-49C8-AA5F-654F183D536D}" type="presParOf" srcId="{45237F0D-AC32-4DB6-8FD9-19B4C3C7FEB3}" destId="{46389079-19F5-4355-8333-1A3646D7179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BCA162-06C1-4C49-9ED4-F45B0FE9AFBD}"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DAA4D135-240E-4B48-97E9-18078528DFC8}">
      <dgm:prSet/>
      <dgm:spPr/>
      <dgm:t>
        <a:bodyPr/>
        <a:lstStyle/>
        <a:p>
          <a:r>
            <a:rPr lang="en-US" dirty="0"/>
            <a:t>Index uses and benefits </a:t>
          </a:r>
        </a:p>
      </dgm:t>
    </dgm:pt>
    <dgm:pt modelId="{282E725D-B7C0-4FA4-A917-0DC793889DB1}" type="parTrans" cxnId="{4256FE5F-8971-4742-A63D-5DDD0DDD3CFF}">
      <dgm:prSet/>
      <dgm:spPr/>
      <dgm:t>
        <a:bodyPr/>
        <a:lstStyle/>
        <a:p>
          <a:endParaRPr lang="en-US"/>
        </a:p>
      </dgm:t>
    </dgm:pt>
    <dgm:pt modelId="{64D77B62-A5B8-47E2-A699-AAD41A0FC9EB}" type="sibTrans" cxnId="{4256FE5F-8971-4742-A63D-5DDD0DDD3CFF}">
      <dgm:prSet/>
      <dgm:spPr/>
      <dgm:t>
        <a:bodyPr/>
        <a:lstStyle/>
        <a:p>
          <a:endParaRPr lang="en-US"/>
        </a:p>
      </dgm:t>
    </dgm:pt>
    <dgm:pt modelId="{8D0B514E-6459-46E1-B6B1-267B359CDD62}">
      <dgm:prSet/>
      <dgm:spPr/>
      <dgm:t>
        <a:bodyPr/>
        <a:lstStyle/>
        <a:p>
          <a:r>
            <a:rPr lang="en-US" dirty="0"/>
            <a:t>Index Types</a:t>
          </a:r>
        </a:p>
      </dgm:t>
    </dgm:pt>
    <dgm:pt modelId="{E6809334-0D14-454C-B04C-E7BEB946D321}" type="parTrans" cxnId="{C16A8B13-33A7-4C14-B1CC-B4ABBA3FDB1C}">
      <dgm:prSet/>
      <dgm:spPr/>
      <dgm:t>
        <a:bodyPr/>
        <a:lstStyle/>
        <a:p>
          <a:endParaRPr lang="en-US"/>
        </a:p>
      </dgm:t>
    </dgm:pt>
    <dgm:pt modelId="{8B1A388D-4008-4FDE-933F-E959F4D1B94C}" type="sibTrans" cxnId="{C16A8B13-33A7-4C14-B1CC-B4ABBA3FDB1C}">
      <dgm:prSet/>
      <dgm:spPr/>
      <dgm:t>
        <a:bodyPr/>
        <a:lstStyle/>
        <a:p>
          <a:endParaRPr lang="en-US"/>
        </a:p>
      </dgm:t>
    </dgm:pt>
    <dgm:pt modelId="{F1A2D062-CF43-4180-9A39-7F94A7EC5DD7}">
      <dgm:prSet/>
      <dgm:spPr/>
      <dgm:t>
        <a:bodyPr/>
        <a:lstStyle/>
        <a:p>
          <a:r>
            <a:rPr lang="en-IN" dirty="0"/>
            <a:t>Create and Drop an Index:</a:t>
          </a:r>
          <a:endParaRPr lang="en-US" dirty="0"/>
        </a:p>
      </dgm:t>
    </dgm:pt>
    <dgm:pt modelId="{6E0F60EF-71E0-41EF-B092-89566C5A447E}" type="parTrans" cxnId="{6FC6C7C3-41E6-4AFB-9F9B-81AB9FCD19D5}">
      <dgm:prSet/>
      <dgm:spPr/>
      <dgm:t>
        <a:bodyPr/>
        <a:lstStyle/>
        <a:p>
          <a:endParaRPr lang="en-US"/>
        </a:p>
      </dgm:t>
    </dgm:pt>
    <dgm:pt modelId="{C4D7D975-0905-4BE7-B745-80E952FF271D}" type="sibTrans" cxnId="{6FC6C7C3-41E6-4AFB-9F9B-81AB9FCD19D5}">
      <dgm:prSet/>
      <dgm:spPr/>
      <dgm:t>
        <a:bodyPr/>
        <a:lstStyle/>
        <a:p>
          <a:endParaRPr lang="en-US"/>
        </a:p>
      </dgm:t>
    </dgm:pt>
    <dgm:pt modelId="{F074895F-5DDE-41CF-A39B-EE4D17FBA902}">
      <dgm:prSet/>
      <dgm:spPr/>
      <dgm:t>
        <a:bodyPr/>
        <a:lstStyle/>
        <a:p>
          <a:r>
            <a:rPr lang="en-IN" i="0" dirty="0"/>
            <a:t>multi-column index:</a:t>
          </a:r>
          <a:endParaRPr lang="en-US" i="0" dirty="0"/>
        </a:p>
      </dgm:t>
    </dgm:pt>
    <dgm:pt modelId="{C5D965C1-671D-4C00-8245-1615689E422E}" type="parTrans" cxnId="{C9DFF591-8392-4A9D-AF46-74743B8637F7}">
      <dgm:prSet/>
      <dgm:spPr/>
      <dgm:t>
        <a:bodyPr/>
        <a:lstStyle/>
        <a:p>
          <a:endParaRPr lang="en-US"/>
        </a:p>
      </dgm:t>
    </dgm:pt>
    <dgm:pt modelId="{E0E08303-56DB-4455-988F-F9AF0CF1FAB6}" type="sibTrans" cxnId="{C9DFF591-8392-4A9D-AF46-74743B8637F7}">
      <dgm:prSet/>
      <dgm:spPr/>
      <dgm:t>
        <a:bodyPr/>
        <a:lstStyle/>
        <a:p>
          <a:endParaRPr lang="en-US"/>
        </a:p>
      </dgm:t>
    </dgm:pt>
    <dgm:pt modelId="{401625BA-B8C8-47E9-B6F1-9ADB631E21B9}">
      <dgm:prSet/>
      <dgm:spPr/>
      <dgm:t>
        <a:bodyPr/>
        <a:lstStyle/>
        <a:p>
          <a:r>
            <a:rPr lang="en-IN" dirty="0"/>
            <a:t>Indexes on Expressions:</a:t>
          </a:r>
          <a:endParaRPr lang="en-US" dirty="0"/>
        </a:p>
      </dgm:t>
    </dgm:pt>
    <dgm:pt modelId="{DD26941F-B57E-4715-A1FA-F1780050C12B}" type="parTrans" cxnId="{65E4DDE1-EB43-4067-91DC-C0C99AD8996A}">
      <dgm:prSet/>
      <dgm:spPr/>
      <dgm:t>
        <a:bodyPr/>
        <a:lstStyle/>
        <a:p>
          <a:endParaRPr lang="en-US"/>
        </a:p>
      </dgm:t>
    </dgm:pt>
    <dgm:pt modelId="{16336CE5-BB62-4A0A-B4E7-EEB920222C13}" type="sibTrans" cxnId="{65E4DDE1-EB43-4067-91DC-C0C99AD8996A}">
      <dgm:prSet/>
      <dgm:spPr/>
      <dgm:t>
        <a:bodyPr/>
        <a:lstStyle/>
        <a:p>
          <a:endParaRPr lang="en-US"/>
        </a:p>
      </dgm:t>
    </dgm:pt>
    <dgm:pt modelId="{DA2DF2B5-284C-4E5D-9043-0360939FD25C}">
      <dgm:prSet/>
      <dgm:spPr/>
      <dgm:t>
        <a:bodyPr/>
        <a:lstStyle/>
        <a:p>
          <a:r>
            <a:rPr lang="en-IN" dirty="0"/>
            <a:t>Unique Index and Partial Index</a:t>
          </a:r>
          <a:endParaRPr lang="en-US" dirty="0"/>
        </a:p>
      </dgm:t>
    </dgm:pt>
    <dgm:pt modelId="{CA4FB703-C37F-4E8B-A9A9-AD58263D464C}" type="parTrans" cxnId="{A3D507C5-45DD-4FA3-B62B-5F8F7D87A60E}">
      <dgm:prSet/>
      <dgm:spPr/>
      <dgm:t>
        <a:bodyPr/>
        <a:lstStyle/>
        <a:p>
          <a:endParaRPr lang="en-US"/>
        </a:p>
      </dgm:t>
    </dgm:pt>
    <dgm:pt modelId="{67758BC8-3287-42EF-8FC2-82249B6CDC68}" type="sibTrans" cxnId="{A3D507C5-45DD-4FA3-B62B-5F8F7D87A60E}">
      <dgm:prSet/>
      <dgm:spPr/>
      <dgm:t>
        <a:bodyPr/>
        <a:lstStyle/>
        <a:p>
          <a:endParaRPr lang="en-US"/>
        </a:p>
      </dgm:t>
    </dgm:pt>
    <dgm:pt modelId="{92E371EF-E726-4A61-8045-EEC6F6CFC574}">
      <dgm:prSet/>
      <dgm:spPr/>
      <dgm:t>
        <a:bodyPr/>
        <a:lstStyle/>
        <a:p>
          <a:r>
            <a:rPr lang="en-IN" dirty="0"/>
            <a:t>Create and Drop Index Using </a:t>
          </a:r>
          <a:r>
            <a:rPr lang="en-IN" dirty="0" err="1"/>
            <a:t>pgAdmin</a:t>
          </a:r>
          <a:endParaRPr lang="en-US" dirty="0" err="1"/>
        </a:p>
      </dgm:t>
    </dgm:pt>
    <dgm:pt modelId="{41CC0038-1A30-4B0F-8643-B04D45A6E570}" type="parTrans" cxnId="{8EF777D7-CE43-4AF7-B0E2-4E96FE18A433}">
      <dgm:prSet/>
      <dgm:spPr/>
      <dgm:t>
        <a:bodyPr/>
        <a:lstStyle/>
        <a:p>
          <a:endParaRPr lang="en-US"/>
        </a:p>
      </dgm:t>
    </dgm:pt>
    <dgm:pt modelId="{23751DAD-F2DA-40B2-94DD-2023FE6108E4}" type="sibTrans" cxnId="{8EF777D7-CE43-4AF7-B0E2-4E96FE18A433}">
      <dgm:prSet/>
      <dgm:spPr/>
      <dgm:t>
        <a:bodyPr/>
        <a:lstStyle/>
        <a:p>
          <a:endParaRPr lang="en-US"/>
        </a:p>
      </dgm:t>
    </dgm:pt>
    <dgm:pt modelId="{E9A71112-433D-4BDE-9A7E-9374C81888CA}" type="pres">
      <dgm:prSet presAssocID="{F3BCA162-06C1-4C49-9ED4-F45B0FE9AFBD}" presName="Name0" presStyleCnt="0">
        <dgm:presLayoutVars>
          <dgm:dir/>
          <dgm:animLvl val="lvl"/>
          <dgm:resizeHandles val="exact"/>
        </dgm:presLayoutVars>
      </dgm:prSet>
      <dgm:spPr/>
    </dgm:pt>
    <dgm:pt modelId="{60239940-605D-4F53-A5A4-8493FAB4610A}" type="pres">
      <dgm:prSet presAssocID="{DAA4D135-240E-4B48-97E9-18078528DFC8}" presName="linNode" presStyleCnt="0"/>
      <dgm:spPr/>
    </dgm:pt>
    <dgm:pt modelId="{023CFCAF-BE37-48BA-B78E-818FDD4E01D2}" type="pres">
      <dgm:prSet presAssocID="{DAA4D135-240E-4B48-97E9-18078528DFC8}" presName="parentText" presStyleLbl="node1" presStyleIdx="0" presStyleCnt="7">
        <dgm:presLayoutVars>
          <dgm:chMax val="1"/>
          <dgm:bulletEnabled val="1"/>
        </dgm:presLayoutVars>
      </dgm:prSet>
      <dgm:spPr/>
    </dgm:pt>
    <dgm:pt modelId="{EFC9874A-EABB-4785-B8D5-B2D8F3894468}" type="pres">
      <dgm:prSet presAssocID="{64D77B62-A5B8-47E2-A699-AAD41A0FC9EB}" presName="sp" presStyleCnt="0"/>
      <dgm:spPr/>
    </dgm:pt>
    <dgm:pt modelId="{7E48A732-2073-4A12-B984-A27439CC2D42}" type="pres">
      <dgm:prSet presAssocID="{8D0B514E-6459-46E1-B6B1-267B359CDD62}" presName="linNode" presStyleCnt="0"/>
      <dgm:spPr/>
    </dgm:pt>
    <dgm:pt modelId="{0BEE6790-064E-4BD2-B851-9E2C778AB16B}" type="pres">
      <dgm:prSet presAssocID="{8D0B514E-6459-46E1-B6B1-267B359CDD62}" presName="parentText" presStyleLbl="node1" presStyleIdx="1" presStyleCnt="7">
        <dgm:presLayoutVars>
          <dgm:chMax val="1"/>
          <dgm:bulletEnabled val="1"/>
        </dgm:presLayoutVars>
      </dgm:prSet>
      <dgm:spPr/>
    </dgm:pt>
    <dgm:pt modelId="{0F04193D-217F-4E3B-870E-2CC937E95830}" type="pres">
      <dgm:prSet presAssocID="{8B1A388D-4008-4FDE-933F-E959F4D1B94C}" presName="sp" presStyleCnt="0"/>
      <dgm:spPr/>
    </dgm:pt>
    <dgm:pt modelId="{E4A3EE81-0253-4CCF-8093-461A86A8F9E5}" type="pres">
      <dgm:prSet presAssocID="{F1A2D062-CF43-4180-9A39-7F94A7EC5DD7}" presName="linNode" presStyleCnt="0"/>
      <dgm:spPr/>
    </dgm:pt>
    <dgm:pt modelId="{21DA15DD-594E-4D29-B2A7-C307F9E313C3}" type="pres">
      <dgm:prSet presAssocID="{F1A2D062-CF43-4180-9A39-7F94A7EC5DD7}" presName="parentText" presStyleLbl="node1" presStyleIdx="2" presStyleCnt="7">
        <dgm:presLayoutVars>
          <dgm:chMax val="1"/>
          <dgm:bulletEnabled val="1"/>
        </dgm:presLayoutVars>
      </dgm:prSet>
      <dgm:spPr/>
    </dgm:pt>
    <dgm:pt modelId="{9D26BFBE-87E3-4C78-8858-2C7E87FFAAAA}" type="pres">
      <dgm:prSet presAssocID="{C4D7D975-0905-4BE7-B745-80E952FF271D}" presName="sp" presStyleCnt="0"/>
      <dgm:spPr/>
    </dgm:pt>
    <dgm:pt modelId="{1D1D76A3-F7B7-4C3A-BDB7-E91C9CA70C9A}" type="pres">
      <dgm:prSet presAssocID="{F074895F-5DDE-41CF-A39B-EE4D17FBA902}" presName="linNode" presStyleCnt="0"/>
      <dgm:spPr/>
    </dgm:pt>
    <dgm:pt modelId="{BE6F7E77-416A-49C6-9021-4D6C43757D61}" type="pres">
      <dgm:prSet presAssocID="{F074895F-5DDE-41CF-A39B-EE4D17FBA902}" presName="parentText" presStyleLbl="node1" presStyleIdx="3" presStyleCnt="7">
        <dgm:presLayoutVars>
          <dgm:chMax val="1"/>
          <dgm:bulletEnabled val="1"/>
        </dgm:presLayoutVars>
      </dgm:prSet>
      <dgm:spPr/>
    </dgm:pt>
    <dgm:pt modelId="{264B37A9-B7E5-4C11-B762-F47B4BFEDD91}" type="pres">
      <dgm:prSet presAssocID="{E0E08303-56DB-4455-988F-F9AF0CF1FAB6}" presName="sp" presStyleCnt="0"/>
      <dgm:spPr/>
    </dgm:pt>
    <dgm:pt modelId="{84E4B52A-C4CC-4E44-ADC8-ACF17EECEAC5}" type="pres">
      <dgm:prSet presAssocID="{401625BA-B8C8-47E9-B6F1-9ADB631E21B9}" presName="linNode" presStyleCnt="0"/>
      <dgm:spPr/>
    </dgm:pt>
    <dgm:pt modelId="{5BD7E76A-E44D-4455-921C-E3A0FF4DBF94}" type="pres">
      <dgm:prSet presAssocID="{401625BA-B8C8-47E9-B6F1-9ADB631E21B9}" presName="parentText" presStyleLbl="node1" presStyleIdx="4" presStyleCnt="7">
        <dgm:presLayoutVars>
          <dgm:chMax val="1"/>
          <dgm:bulletEnabled val="1"/>
        </dgm:presLayoutVars>
      </dgm:prSet>
      <dgm:spPr/>
    </dgm:pt>
    <dgm:pt modelId="{0ED06D09-E616-44EC-A91D-442F120D327F}" type="pres">
      <dgm:prSet presAssocID="{16336CE5-BB62-4A0A-B4E7-EEB920222C13}" presName="sp" presStyleCnt="0"/>
      <dgm:spPr/>
    </dgm:pt>
    <dgm:pt modelId="{25026130-5BB0-441F-8DBC-44295C4BF0CC}" type="pres">
      <dgm:prSet presAssocID="{DA2DF2B5-284C-4E5D-9043-0360939FD25C}" presName="linNode" presStyleCnt="0"/>
      <dgm:spPr/>
    </dgm:pt>
    <dgm:pt modelId="{5000E7A9-8EE1-481D-B39F-B3C842B7C31A}" type="pres">
      <dgm:prSet presAssocID="{DA2DF2B5-284C-4E5D-9043-0360939FD25C}" presName="parentText" presStyleLbl="node1" presStyleIdx="5" presStyleCnt="7">
        <dgm:presLayoutVars>
          <dgm:chMax val="1"/>
          <dgm:bulletEnabled val="1"/>
        </dgm:presLayoutVars>
      </dgm:prSet>
      <dgm:spPr/>
    </dgm:pt>
    <dgm:pt modelId="{C8142D05-937D-4587-A229-585B1A300BE8}" type="pres">
      <dgm:prSet presAssocID="{67758BC8-3287-42EF-8FC2-82249B6CDC68}" presName="sp" presStyleCnt="0"/>
      <dgm:spPr/>
    </dgm:pt>
    <dgm:pt modelId="{F4565525-DD52-4137-B661-E528B7468526}" type="pres">
      <dgm:prSet presAssocID="{92E371EF-E726-4A61-8045-EEC6F6CFC574}" presName="linNode" presStyleCnt="0"/>
      <dgm:spPr/>
    </dgm:pt>
    <dgm:pt modelId="{762144D9-C8C8-4629-931C-E8D2B2A36201}" type="pres">
      <dgm:prSet presAssocID="{92E371EF-E726-4A61-8045-EEC6F6CFC574}" presName="parentText" presStyleLbl="node1" presStyleIdx="6" presStyleCnt="7">
        <dgm:presLayoutVars>
          <dgm:chMax val="1"/>
          <dgm:bulletEnabled val="1"/>
        </dgm:presLayoutVars>
      </dgm:prSet>
      <dgm:spPr/>
    </dgm:pt>
  </dgm:ptLst>
  <dgm:cxnLst>
    <dgm:cxn modelId="{FDB3970F-AACD-46C9-A48C-4845B9446AB7}" type="presOf" srcId="{401625BA-B8C8-47E9-B6F1-9ADB631E21B9}" destId="{5BD7E76A-E44D-4455-921C-E3A0FF4DBF94}" srcOrd="0" destOrd="0" presId="urn:microsoft.com/office/officeart/2005/8/layout/vList5"/>
    <dgm:cxn modelId="{10EB6513-7780-4148-8577-C9742C64DA2F}" type="presOf" srcId="{DA2DF2B5-284C-4E5D-9043-0360939FD25C}" destId="{5000E7A9-8EE1-481D-B39F-B3C842B7C31A}" srcOrd="0" destOrd="0" presId="urn:microsoft.com/office/officeart/2005/8/layout/vList5"/>
    <dgm:cxn modelId="{C16A8B13-33A7-4C14-B1CC-B4ABBA3FDB1C}" srcId="{F3BCA162-06C1-4C49-9ED4-F45B0FE9AFBD}" destId="{8D0B514E-6459-46E1-B6B1-267B359CDD62}" srcOrd="1" destOrd="0" parTransId="{E6809334-0D14-454C-B04C-E7BEB946D321}" sibTransId="{8B1A388D-4008-4FDE-933F-E959F4D1B94C}"/>
    <dgm:cxn modelId="{71448821-0E6C-4073-8E85-BBD5DB7C16E9}" type="presOf" srcId="{DAA4D135-240E-4B48-97E9-18078528DFC8}" destId="{023CFCAF-BE37-48BA-B78E-818FDD4E01D2}" srcOrd="0" destOrd="0" presId="urn:microsoft.com/office/officeart/2005/8/layout/vList5"/>
    <dgm:cxn modelId="{4256FE5F-8971-4742-A63D-5DDD0DDD3CFF}" srcId="{F3BCA162-06C1-4C49-9ED4-F45B0FE9AFBD}" destId="{DAA4D135-240E-4B48-97E9-18078528DFC8}" srcOrd="0" destOrd="0" parTransId="{282E725D-B7C0-4FA4-A917-0DC793889DB1}" sibTransId="{64D77B62-A5B8-47E2-A699-AAD41A0FC9EB}"/>
    <dgm:cxn modelId="{77465F6C-5CE7-4955-8752-FE22BE1CC785}" type="presOf" srcId="{F3BCA162-06C1-4C49-9ED4-F45B0FE9AFBD}" destId="{E9A71112-433D-4BDE-9A7E-9374C81888CA}" srcOrd="0" destOrd="0" presId="urn:microsoft.com/office/officeart/2005/8/layout/vList5"/>
    <dgm:cxn modelId="{C9DFF591-8392-4A9D-AF46-74743B8637F7}" srcId="{F3BCA162-06C1-4C49-9ED4-F45B0FE9AFBD}" destId="{F074895F-5DDE-41CF-A39B-EE4D17FBA902}" srcOrd="3" destOrd="0" parTransId="{C5D965C1-671D-4C00-8245-1615689E422E}" sibTransId="{E0E08303-56DB-4455-988F-F9AF0CF1FAB6}"/>
    <dgm:cxn modelId="{F6E1F193-CA9A-42FF-8237-BAB382CDFE7F}" type="presOf" srcId="{92E371EF-E726-4A61-8045-EEC6F6CFC574}" destId="{762144D9-C8C8-4629-931C-E8D2B2A36201}" srcOrd="0" destOrd="0" presId="urn:microsoft.com/office/officeart/2005/8/layout/vList5"/>
    <dgm:cxn modelId="{BE928EA8-C6C7-4456-8B4C-BD77B3DECB37}" type="presOf" srcId="{F1A2D062-CF43-4180-9A39-7F94A7EC5DD7}" destId="{21DA15DD-594E-4D29-B2A7-C307F9E313C3}" srcOrd="0" destOrd="0" presId="urn:microsoft.com/office/officeart/2005/8/layout/vList5"/>
    <dgm:cxn modelId="{6FC6C7C3-41E6-4AFB-9F9B-81AB9FCD19D5}" srcId="{F3BCA162-06C1-4C49-9ED4-F45B0FE9AFBD}" destId="{F1A2D062-CF43-4180-9A39-7F94A7EC5DD7}" srcOrd="2" destOrd="0" parTransId="{6E0F60EF-71E0-41EF-B092-89566C5A447E}" sibTransId="{C4D7D975-0905-4BE7-B745-80E952FF271D}"/>
    <dgm:cxn modelId="{A3D507C5-45DD-4FA3-B62B-5F8F7D87A60E}" srcId="{F3BCA162-06C1-4C49-9ED4-F45B0FE9AFBD}" destId="{DA2DF2B5-284C-4E5D-9043-0360939FD25C}" srcOrd="5" destOrd="0" parTransId="{CA4FB703-C37F-4E8B-A9A9-AD58263D464C}" sibTransId="{67758BC8-3287-42EF-8FC2-82249B6CDC68}"/>
    <dgm:cxn modelId="{6BB4AECB-2A4F-40BD-AE19-E8527ED21029}" type="presOf" srcId="{8D0B514E-6459-46E1-B6B1-267B359CDD62}" destId="{0BEE6790-064E-4BD2-B851-9E2C778AB16B}" srcOrd="0" destOrd="0" presId="urn:microsoft.com/office/officeart/2005/8/layout/vList5"/>
    <dgm:cxn modelId="{8EF777D7-CE43-4AF7-B0E2-4E96FE18A433}" srcId="{F3BCA162-06C1-4C49-9ED4-F45B0FE9AFBD}" destId="{92E371EF-E726-4A61-8045-EEC6F6CFC574}" srcOrd="6" destOrd="0" parTransId="{41CC0038-1A30-4B0F-8643-B04D45A6E570}" sibTransId="{23751DAD-F2DA-40B2-94DD-2023FE6108E4}"/>
    <dgm:cxn modelId="{65E4DDE1-EB43-4067-91DC-C0C99AD8996A}" srcId="{F3BCA162-06C1-4C49-9ED4-F45B0FE9AFBD}" destId="{401625BA-B8C8-47E9-B6F1-9ADB631E21B9}" srcOrd="4" destOrd="0" parTransId="{DD26941F-B57E-4715-A1FA-F1780050C12B}" sibTransId="{16336CE5-BB62-4A0A-B4E7-EEB920222C13}"/>
    <dgm:cxn modelId="{B3007DE9-2700-46E8-8381-E8A5759EABB6}" type="presOf" srcId="{F074895F-5DDE-41CF-A39B-EE4D17FBA902}" destId="{BE6F7E77-416A-49C6-9021-4D6C43757D61}" srcOrd="0" destOrd="0" presId="urn:microsoft.com/office/officeart/2005/8/layout/vList5"/>
    <dgm:cxn modelId="{D8E7D5A9-904B-413D-8DB7-5B3F259C76F1}" type="presParOf" srcId="{E9A71112-433D-4BDE-9A7E-9374C81888CA}" destId="{60239940-605D-4F53-A5A4-8493FAB4610A}" srcOrd="0" destOrd="0" presId="urn:microsoft.com/office/officeart/2005/8/layout/vList5"/>
    <dgm:cxn modelId="{946A8D87-6AAA-4565-991E-304C03F832C3}" type="presParOf" srcId="{60239940-605D-4F53-A5A4-8493FAB4610A}" destId="{023CFCAF-BE37-48BA-B78E-818FDD4E01D2}" srcOrd="0" destOrd="0" presId="urn:microsoft.com/office/officeart/2005/8/layout/vList5"/>
    <dgm:cxn modelId="{7756B619-947E-4834-A0E1-9C0D234C3FA9}" type="presParOf" srcId="{E9A71112-433D-4BDE-9A7E-9374C81888CA}" destId="{EFC9874A-EABB-4785-B8D5-B2D8F3894468}" srcOrd="1" destOrd="0" presId="urn:microsoft.com/office/officeart/2005/8/layout/vList5"/>
    <dgm:cxn modelId="{9C4EA210-BE65-4C51-B1E9-80A916380154}" type="presParOf" srcId="{E9A71112-433D-4BDE-9A7E-9374C81888CA}" destId="{7E48A732-2073-4A12-B984-A27439CC2D42}" srcOrd="2" destOrd="0" presId="urn:microsoft.com/office/officeart/2005/8/layout/vList5"/>
    <dgm:cxn modelId="{ECEC8DF6-1E01-41D8-A9CF-5C779FA85B65}" type="presParOf" srcId="{7E48A732-2073-4A12-B984-A27439CC2D42}" destId="{0BEE6790-064E-4BD2-B851-9E2C778AB16B}" srcOrd="0" destOrd="0" presId="urn:microsoft.com/office/officeart/2005/8/layout/vList5"/>
    <dgm:cxn modelId="{27FAE272-2198-4B07-86BE-2078261783C6}" type="presParOf" srcId="{E9A71112-433D-4BDE-9A7E-9374C81888CA}" destId="{0F04193D-217F-4E3B-870E-2CC937E95830}" srcOrd="3" destOrd="0" presId="urn:microsoft.com/office/officeart/2005/8/layout/vList5"/>
    <dgm:cxn modelId="{96395471-9326-4094-A25F-A6F939AF9F09}" type="presParOf" srcId="{E9A71112-433D-4BDE-9A7E-9374C81888CA}" destId="{E4A3EE81-0253-4CCF-8093-461A86A8F9E5}" srcOrd="4" destOrd="0" presId="urn:microsoft.com/office/officeart/2005/8/layout/vList5"/>
    <dgm:cxn modelId="{BF027DEE-AACA-4570-9913-3996518261C7}" type="presParOf" srcId="{E4A3EE81-0253-4CCF-8093-461A86A8F9E5}" destId="{21DA15DD-594E-4D29-B2A7-C307F9E313C3}" srcOrd="0" destOrd="0" presId="urn:microsoft.com/office/officeart/2005/8/layout/vList5"/>
    <dgm:cxn modelId="{0FBCA250-0E82-409E-A3E1-971D8403B5CF}" type="presParOf" srcId="{E9A71112-433D-4BDE-9A7E-9374C81888CA}" destId="{9D26BFBE-87E3-4C78-8858-2C7E87FFAAAA}" srcOrd="5" destOrd="0" presId="urn:microsoft.com/office/officeart/2005/8/layout/vList5"/>
    <dgm:cxn modelId="{5DC30F88-7DAE-4ACC-8E21-228D986DDE91}" type="presParOf" srcId="{E9A71112-433D-4BDE-9A7E-9374C81888CA}" destId="{1D1D76A3-F7B7-4C3A-BDB7-E91C9CA70C9A}" srcOrd="6" destOrd="0" presId="urn:microsoft.com/office/officeart/2005/8/layout/vList5"/>
    <dgm:cxn modelId="{1B311D5F-FFAA-4BCC-9616-E50CA9E3E262}" type="presParOf" srcId="{1D1D76A3-F7B7-4C3A-BDB7-E91C9CA70C9A}" destId="{BE6F7E77-416A-49C6-9021-4D6C43757D61}" srcOrd="0" destOrd="0" presId="urn:microsoft.com/office/officeart/2005/8/layout/vList5"/>
    <dgm:cxn modelId="{217979AF-6DEE-47BE-BADF-5274F74F1DA1}" type="presParOf" srcId="{E9A71112-433D-4BDE-9A7E-9374C81888CA}" destId="{264B37A9-B7E5-4C11-B762-F47B4BFEDD91}" srcOrd="7" destOrd="0" presId="urn:microsoft.com/office/officeart/2005/8/layout/vList5"/>
    <dgm:cxn modelId="{F680B61D-EFA8-4AF3-AF2C-08EE2B28C362}" type="presParOf" srcId="{E9A71112-433D-4BDE-9A7E-9374C81888CA}" destId="{84E4B52A-C4CC-4E44-ADC8-ACF17EECEAC5}" srcOrd="8" destOrd="0" presId="urn:microsoft.com/office/officeart/2005/8/layout/vList5"/>
    <dgm:cxn modelId="{059C0691-EE45-4F4C-BDFB-5DB899571D2D}" type="presParOf" srcId="{84E4B52A-C4CC-4E44-ADC8-ACF17EECEAC5}" destId="{5BD7E76A-E44D-4455-921C-E3A0FF4DBF94}" srcOrd="0" destOrd="0" presId="urn:microsoft.com/office/officeart/2005/8/layout/vList5"/>
    <dgm:cxn modelId="{F8AA29AE-85FE-485D-AD18-C36ACE6205DD}" type="presParOf" srcId="{E9A71112-433D-4BDE-9A7E-9374C81888CA}" destId="{0ED06D09-E616-44EC-A91D-442F120D327F}" srcOrd="9" destOrd="0" presId="urn:microsoft.com/office/officeart/2005/8/layout/vList5"/>
    <dgm:cxn modelId="{615C9B8D-F39F-4C40-97AF-171F682EEEB9}" type="presParOf" srcId="{E9A71112-433D-4BDE-9A7E-9374C81888CA}" destId="{25026130-5BB0-441F-8DBC-44295C4BF0CC}" srcOrd="10" destOrd="0" presId="urn:microsoft.com/office/officeart/2005/8/layout/vList5"/>
    <dgm:cxn modelId="{AEA8E79C-87C2-45D7-89AC-129C5919B98B}" type="presParOf" srcId="{25026130-5BB0-441F-8DBC-44295C4BF0CC}" destId="{5000E7A9-8EE1-481D-B39F-B3C842B7C31A}" srcOrd="0" destOrd="0" presId="urn:microsoft.com/office/officeart/2005/8/layout/vList5"/>
    <dgm:cxn modelId="{C18EAF5F-1CCD-4ABA-969F-89EE263A7BA3}" type="presParOf" srcId="{E9A71112-433D-4BDE-9A7E-9374C81888CA}" destId="{C8142D05-937D-4587-A229-585B1A300BE8}" srcOrd="11" destOrd="0" presId="urn:microsoft.com/office/officeart/2005/8/layout/vList5"/>
    <dgm:cxn modelId="{5828E221-F27B-4860-A9A1-630EFF001627}" type="presParOf" srcId="{E9A71112-433D-4BDE-9A7E-9374C81888CA}" destId="{F4565525-DD52-4137-B661-E528B7468526}" srcOrd="12" destOrd="0" presId="urn:microsoft.com/office/officeart/2005/8/layout/vList5"/>
    <dgm:cxn modelId="{CE54A478-B9AC-40CA-9CAB-2FD9777ECBCD}" type="presParOf" srcId="{F4565525-DD52-4137-B661-E528B7468526}" destId="{762144D9-C8C8-4629-931C-E8D2B2A3620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85D61-F6E7-4BCB-8955-05BE586C0AFB}">
      <dsp:nvSpPr>
        <dsp:cNvPr id="0" name=""/>
        <dsp:cNvSpPr/>
      </dsp:nvSpPr>
      <dsp:spPr>
        <a:xfrm>
          <a:off x="0" y="0"/>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926A8-6A4E-42A1-8973-BF6C06E0A366}">
      <dsp:nvSpPr>
        <dsp:cNvPr id="0" name=""/>
        <dsp:cNvSpPr/>
      </dsp:nvSpPr>
      <dsp:spPr>
        <a:xfrm>
          <a:off x="0" y="0"/>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latin typeface="Century Gothic"/>
              <a:cs typeface="Times New Roman"/>
            </a:rPr>
            <a:t>Introduction</a:t>
          </a:r>
        </a:p>
      </dsp:txBody>
      <dsp:txXfrm>
        <a:off x="0" y="0"/>
        <a:ext cx="6455549" cy="621139"/>
      </dsp:txXfrm>
    </dsp:sp>
    <dsp:sp modelId="{CF7F4CD5-9097-4ABB-AE72-D6EDEBAF182B}">
      <dsp:nvSpPr>
        <dsp:cNvPr id="0" name=""/>
        <dsp:cNvSpPr/>
      </dsp:nvSpPr>
      <dsp:spPr>
        <a:xfrm>
          <a:off x="0" y="621139"/>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06AFA-C3CC-4C0F-8377-7FB966A443A2}">
      <dsp:nvSpPr>
        <dsp:cNvPr id="0" name=""/>
        <dsp:cNvSpPr/>
      </dsp:nvSpPr>
      <dsp:spPr>
        <a:xfrm>
          <a:off x="0" y="621139"/>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latin typeface="Century Gothic"/>
              <a:cs typeface="Times New Roman"/>
            </a:rPr>
            <a:t>Queries</a:t>
          </a:r>
        </a:p>
      </dsp:txBody>
      <dsp:txXfrm>
        <a:off x="0" y="621139"/>
        <a:ext cx="6455549" cy="621139"/>
      </dsp:txXfrm>
    </dsp:sp>
    <dsp:sp modelId="{72578B50-692D-45BC-ADC0-38F2AA4E4F1F}">
      <dsp:nvSpPr>
        <dsp:cNvPr id="0" name=""/>
        <dsp:cNvSpPr/>
      </dsp:nvSpPr>
      <dsp:spPr>
        <a:xfrm>
          <a:off x="0" y="1242278"/>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71FF8-BE16-4CC9-8E91-1592D6B81923}">
      <dsp:nvSpPr>
        <dsp:cNvPr id="0" name=""/>
        <dsp:cNvSpPr/>
      </dsp:nvSpPr>
      <dsp:spPr>
        <a:xfrm>
          <a:off x="0" y="1242278"/>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a:latin typeface="Century Gothic"/>
              <a:cs typeface="Times New Roman"/>
            </a:rPr>
            <a:t>Data Types</a:t>
          </a:r>
        </a:p>
      </dsp:txBody>
      <dsp:txXfrm>
        <a:off x="0" y="1242278"/>
        <a:ext cx="6455549" cy="621139"/>
      </dsp:txXfrm>
    </dsp:sp>
    <dsp:sp modelId="{981C155E-A41F-435B-955C-24EFBEB9679A}">
      <dsp:nvSpPr>
        <dsp:cNvPr id="0" name=""/>
        <dsp:cNvSpPr/>
      </dsp:nvSpPr>
      <dsp:spPr>
        <a:xfrm>
          <a:off x="0" y="1863417"/>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56D9B3-D935-4A5B-86BF-B1B13C70E436}">
      <dsp:nvSpPr>
        <dsp:cNvPr id="0" name=""/>
        <dsp:cNvSpPr/>
      </dsp:nvSpPr>
      <dsp:spPr>
        <a:xfrm>
          <a:off x="0" y="1863417"/>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chemeClr val="tx1"/>
              </a:solidFill>
              <a:latin typeface="Century Gothic"/>
              <a:cs typeface="Times New Roman"/>
            </a:rPr>
            <a:t>Schemas and privileges</a:t>
          </a:r>
        </a:p>
      </dsp:txBody>
      <dsp:txXfrm>
        <a:off x="0" y="1863417"/>
        <a:ext cx="6455549" cy="621139"/>
      </dsp:txXfrm>
    </dsp:sp>
    <dsp:sp modelId="{08356534-F8A2-43C4-B644-E2EE1E0727FA}">
      <dsp:nvSpPr>
        <dsp:cNvPr id="0" name=""/>
        <dsp:cNvSpPr/>
      </dsp:nvSpPr>
      <dsp:spPr>
        <a:xfrm>
          <a:off x="0" y="2484557"/>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C34250-AFEF-489A-94D9-5DAC5AD5579C}">
      <dsp:nvSpPr>
        <dsp:cNvPr id="0" name=""/>
        <dsp:cNvSpPr/>
      </dsp:nvSpPr>
      <dsp:spPr>
        <a:xfrm>
          <a:off x="0" y="2484556"/>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latin typeface="Century Gothic"/>
              <a:cs typeface="Times New Roman"/>
            </a:rPr>
            <a:t>Index</a:t>
          </a:r>
        </a:p>
      </dsp:txBody>
      <dsp:txXfrm>
        <a:off x="0" y="2484556"/>
        <a:ext cx="6455549" cy="621139"/>
      </dsp:txXfrm>
    </dsp:sp>
    <dsp:sp modelId="{177C2AAE-D771-4730-8478-A066605432A3}">
      <dsp:nvSpPr>
        <dsp:cNvPr id="0" name=""/>
        <dsp:cNvSpPr/>
      </dsp:nvSpPr>
      <dsp:spPr>
        <a:xfrm>
          <a:off x="0" y="3105696"/>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F8411-B817-4743-A231-3C06EC62E701}">
      <dsp:nvSpPr>
        <dsp:cNvPr id="0" name=""/>
        <dsp:cNvSpPr/>
      </dsp:nvSpPr>
      <dsp:spPr>
        <a:xfrm>
          <a:off x="0" y="3105696"/>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dirty="0">
              <a:latin typeface="Century Gothic"/>
              <a:cs typeface="Times New Roman"/>
            </a:rPr>
            <a:t>Defining tables</a:t>
          </a:r>
        </a:p>
      </dsp:txBody>
      <dsp:txXfrm>
        <a:off x="0" y="3105696"/>
        <a:ext cx="6455549" cy="621139"/>
      </dsp:txXfrm>
    </dsp:sp>
    <dsp:sp modelId="{7526F74E-CCEF-4D70-A540-E40015563311}">
      <dsp:nvSpPr>
        <dsp:cNvPr id="0" name=""/>
        <dsp:cNvSpPr/>
      </dsp:nvSpPr>
      <dsp:spPr>
        <a:xfrm>
          <a:off x="0" y="3726835"/>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6A86D-49D1-45F5-B031-33661FCB3E87}">
      <dsp:nvSpPr>
        <dsp:cNvPr id="0" name=""/>
        <dsp:cNvSpPr/>
      </dsp:nvSpPr>
      <dsp:spPr>
        <a:xfrm>
          <a:off x="0" y="3726835"/>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latin typeface="Century Gothic"/>
              <a:cs typeface="Times New Roman"/>
            </a:rPr>
            <a:t>Conclusion</a:t>
          </a:r>
        </a:p>
      </dsp:txBody>
      <dsp:txXfrm>
        <a:off x="0" y="3726835"/>
        <a:ext cx="6455549" cy="621139"/>
      </dsp:txXfrm>
    </dsp:sp>
    <dsp:sp modelId="{3EA0D138-0696-424F-B4C7-2A5DC32CF4CA}">
      <dsp:nvSpPr>
        <dsp:cNvPr id="0" name=""/>
        <dsp:cNvSpPr/>
      </dsp:nvSpPr>
      <dsp:spPr>
        <a:xfrm>
          <a:off x="0" y="4347974"/>
          <a:ext cx="645554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34ABF1-79FC-402B-B0ED-03EFC46DC0EC}">
      <dsp:nvSpPr>
        <dsp:cNvPr id="0" name=""/>
        <dsp:cNvSpPr/>
      </dsp:nvSpPr>
      <dsp:spPr>
        <a:xfrm>
          <a:off x="0" y="4347974"/>
          <a:ext cx="6455549" cy="62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latin typeface="Century Gothic"/>
              <a:cs typeface="Times New Roman"/>
            </a:rPr>
            <a:t>References</a:t>
          </a:r>
        </a:p>
      </dsp:txBody>
      <dsp:txXfrm>
        <a:off x="0" y="4347974"/>
        <a:ext cx="6455549" cy="62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22781-8E47-4A31-BBCF-ABD364AC9378}">
      <dsp:nvSpPr>
        <dsp:cNvPr id="0" name=""/>
        <dsp:cNvSpPr/>
      </dsp:nvSpPr>
      <dsp:spPr>
        <a:xfrm>
          <a:off x="2346673" y="576144"/>
          <a:ext cx="445546" cy="91440"/>
        </a:xfrm>
        <a:custGeom>
          <a:avLst/>
          <a:gdLst/>
          <a:ahLst/>
          <a:cxnLst/>
          <a:rect l="0" t="0" r="0" b="0"/>
          <a:pathLst>
            <a:path>
              <a:moveTo>
                <a:pt x="0" y="45720"/>
              </a:moveTo>
              <a:lnTo>
                <a:pt x="44554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7543" y="619484"/>
        <a:ext cx="23807" cy="4761"/>
      </dsp:txXfrm>
    </dsp:sp>
    <dsp:sp modelId="{D043196B-8985-457E-AD25-520DA66F7DE9}">
      <dsp:nvSpPr>
        <dsp:cNvPr id="0" name=""/>
        <dsp:cNvSpPr/>
      </dsp:nvSpPr>
      <dsp:spPr>
        <a:xfrm>
          <a:off x="278273" y="804"/>
          <a:ext cx="2070200" cy="124212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Simple query</a:t>
          </a:r>
        </a:p>
      </dsp:txBody>
      <dsp:txXfrm>
        <a:off x="278273" y="804"/>
        <a:ext cx="2070200" cy="1242120"/>
      </dsp:txXfrm>
    </dsp:sp>
    <dsp:sp modelId="{90E13E9A-E0BB-465B-8F9F-0BD44F455876}">
      <dsp:nvSpPr>
        <dsp:cNvPr id="0" name=""/>
        <dsp:cNvSpPr/>
      </dsp:nvSpPr>
      <dsp:spPr>
        <a:xfrm>
          <a:off x="4893019" y="576144"/>
          <a:ext cx="445546" cy="91440"/>
        </a:xfrm>
        <a:custGeom>
          <a:avLst/>
          <a:gdLst/>
          <a:ahLst/>
          <a:cxnLst/>
          <a:rect l="0" t="0" r="0" b="0"/>
          <a:pathLst>
            <a:path>
              <a:moveTo>
                <a:pt x="0" y="45720"/>
              </a:moveTo>
              <a:lnTo>
                <a:pt x="445546"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03889" y="619484"/>
        <a:ext cx="23807" cy="4761"/>
      </dsp:txXfrm>
    </dsp:sp>
    <dsp:sp modelId="{9083CBFE-1B21-4025-A905-48826EA53AC7}">
      <dsp:nvSpPr>
        <dsp:cNvPr id="0" name=""/>
        <dsp:cNvSpPr/>
      </dsp:nvSpPr>
      <dsp:spPr>
        <a:xfrm>
          <a:off x="2824619" y="804"/>
          <a:ext cx="2070200" cy="124212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Retrieving a portion of the rows</a:t>
          </a:r>
        </a:p>
      </dsp:txBody>
      <dsp:txXfrm>
        <a:off x="2824619" y="804"/>
        <a:ext cx="2070200" cy="1242120"/>
      </dsp:txXfrm>
    </dsp:sp>
    <dsp:sp modelId="{C8C5EE96-7F44-4F37-97C6-84B6DB019970}">
      <dsp:nvSpPr>
        <dsp:cNvPr id="0" name=""/>
        <dsp:cNvSpPr/>
      </dsp:nvSpPr>
      <dsp:spPr>
        <a:xfrm>
          <a:off x="7439366" y="576144"/>
          <a:ext cx="445546" cy="91440"/>
        </a:xfrm>
        <a:custGeom>
          <a:avLst/>
          <a:gdLst/>
          <a:ahLst/>
          <a:cxnLst/>
          <a:rect l="0" t="0" r="0" b="0"/>
          <a:pathLst>
            <a:path>
              <a:moveTo>
                <a:pt x="0" y="45720"/>
              </a:moveTo>
              <a:lnTo>
                <a:pt x="445546"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0235" y="619484"/>
        <a:ext cx="23807" cy="4761"/>
      </dsp:txXfrm>
    </dsp:sp>
    <dsp:sp modelId="{166BBBDA-C15B-4B83-A7A0-B3BD9EB67BD8}">
      <dsp:nvSpPr>
        <dsp:cNvPr id="0" name=""/>
        <dsp:cNvSpPr/>
      </dsp:nvSpPr>
      <dsp:spPr>
        <a:xfrm>
          <a:off x="5370966" y="804"/>
          <a:ext cx="2070200" cy="124212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Sorting queries</a:t>
          </a:r>
        </a:p>
      </dsp:txBody>
      <dsp:txXfrm>
        <a:off x="5370966" y="804"/>
        <a:ext cx="2070200" cy="1242120"/>
      </dsp:txXfrm>
    </dsp:sp>
    <dsp:sp modelId="{14DCF7BE-D9B6-43C0-A498-8079BC0211F1}">
      <dsp:nvSpPr>
        <dsp:cNvPr id="0" name=""/>
        <dsp:cNvSpPr/>
      </dsp:nvSpPr>
      <dsp:spPr>
        <a:xfrm>
          <a:off x="1313373" y="1241124"/>
          <a:ext cx="7639038" cy="445546"/>
        </a:xfrm>
        <a:custGeom>
          <a:avLst/>
          <a:gdLst/>
          <a:ahLst/>
          <a:cxnLst/>
          <a:rect l="0" t="0" r="0" b="0"/>
          <a:pathLst>
            <a:path>
              <a:moveTo>
                <a:pt x="7639038" y="0"/>
              </a:moveTo>
              <a:lnTo>
                <a:pt x="7639038" y="239873"/>
              </a:lnTo>
              <a:lnTo>
                <a:pt x="0" y="239873"/>
              </a:lnTo>
              <a:lnTo>
                <a:pt x="0" y="445546"/>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41546" y="1461517"/>
        <a:ext cx="382693" cy="4761"/>
      </dsp:txXfrm>
    </dsp:sp>
    <dsp:sp modelId="{B261F44E-BC3A-47E4-AB27-153A9C54EA1F}">
      <dsp:nvSpPr>
        <dsp:cNvPr id="0" name=""/>
        <dsp:cNvSpPr/>
      </dsp:nvSpPr>
      <dsp:spPr>
        <a:xfrm>
          <a:off x="7917312" y="804"/>
          <a:ext cx="2070200" cy="124212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Table and column aliases</a:t>
          </a:r>
        </a:p>
      </dsp:txBody>
      <dsp:txXfrm>
        <a:off x="7917312" y="804"/>
        <a:ext cx="2070200" cy="1242120"/>
      </dsp:txXfrm>
    </dsp:sp>
    <dsp:sp modelId="{B4FB9AF0-BBDB-44F2-A008-69E44F1313D4}">
      <dsp:nvSpPr>
        <dsp:cNvPr id="0" name=""/>
        <dsp:cNvSpPr/>
      </dsp:nvSpPr>
      <dsp:spPr>
        <a:xfrm>
          <a:off x="2346673" y="2294411"/>
          <a:ext cx="445546" cy="91440"/>
        </a:xfrm>
        <a:custGeom>
          <a:avLst/>
          <a:gdLst/>
          <a:ahLst/>
          <a:cxnLst/>
          <a:rect l="0" t="0" r="0" b="0"/>
          <a:pathLst>
            <a:path>
              <a:moveTo>
                <a:pt x="0" y="45720"/>
              </a:moveTo>
              <a:lnTo>
                <a:pt x="445546"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7543" y="2337750"/>
        <a:ext cx="23807" cy="4761"/>
      </dsp:txXfrm>
    </dsp:sp>
    <dsp:sp modelId="{CDEABAB1-B3C7-46E4-92C6-1FBD9E778D87}">
      <dsp:nvSpPr>
        <dsp:cNvPr id="0" name=""/>
        <dsp:cNvSpPr/>
      </dsp:nvSpPr>
      <dsp:spPr>
        <a:xfrm>
          <a:off x="278273" y="1719071"/>
          <a:ext cx="2070200" cy="124212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Limit and offset options</a:t>
          </a:r>
        </a:p>
      </dsp:txBody>
      <dsp:txXfrm>
        <a:off x="278273" y="1719071"/>
        <a:ext cx="2070200" cy="1242120"/>
      </dsp:txXfrm>
    </dsp:sp>
    <dsp:sp modelId="{8E96E927-79F1-4E72-B0BD-318B022F86D3}">
      <dsp:nvSpPr>
        <dsp:cNvPr id="0" name=""/>
        <dsp:cNvSpPr/>
      </dsp:nvSpPr>
      <dsp:spPr>
        <a:xfrm>
          <a:off x="4893019" y="2294411"/>
          <a:ext cx="445546" cy="91440"/>
        </a:xfrm>
        <a:custGeom>
          <a:avLst/>
          <a:gdLst/>
          <a:ahLst/>
          <a:cxnLst/>
          <a:rect l="0" t="0" r="0" b="0"/>
          <a:pathLst>
            <a:path>
              <a:moveTo>
                <a:pt x="0" y="45720"/>
              </a:moveTo>
              <a:lnTo>
                <a:pt x="445546"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03889" y="2337750"/>
        <a:ext cx="23807" cy="4761"/>
      </dsp:txXfrm>
    </dsp:sp>
    <dsp:sp modelId="{6CDCCB6B-2938-4A48-874A-DD061090011D}">
      <dsp:nvSpPr>
        <dsp:cNvPr id="0" name=""/>
        <dsp:cNvSpPr/>
      </dsp:nvSpPr>
      <dsp:spPr>
        <a:xfrm>
          <a:off x="2824619" y="1719071"/>
          <a:ext cx="2070200" cy="124212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Combing queries</a:t>
          </a:r>
        </a:p>
      </dsp:txBody>
      <dsp:txXfrm>
        <a:off x="2824619" y="1719071"/>
        <a:ext cx="2070200" cy="1242120"/>
      </dsp:txXfrm>
    </dsp:sp>
    <dsp:sp modelId="{AA905295-5FE8-4B17-9BB8-288D00EE423E}">
      <dsp:nvSpPr>
        <dsp:cNvPr id="0" name=""/>
        <dsp:cNvSpPr/>
      </dsp:nvSpPr>
      <dsp:spPr>
        <a:xfrm>
          <a:off x="5370966" y="1719071"/>
          <a:ext cx="2070200" cy="124212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442" tIns="106481" rIns="101442" bIns="106481" numCol="1" spcCol="1270" anchor="ctr" anchorCtr="0">
          <a:noAutofit/>
        </a:bodyPr>
        <a:lstStyle/>
        <a:p>
          <a:pPr marL="0" lvl="0" indent="0" algn="ctr" defTabSz="1111250">
            <a:lnSpc>
              <a:spcPct val="90000"/>
            </a:lnSpc>
            <a:spcBef>
              <a:spcPct val="0"/>
            </a:spcBef>
            <a:spcAft>
              <a:spcPct val="35000"/>
            </a:spcAft>
            <a:buNone/>
          </a:pPr>
          <a:r>
            <a:rPr lang="en-US" sz="2500" kern="1200"/>
            <a:t>Aggregate funcions</a:t>
          </a:r>
        </a:p>
      </dsp:txBody>
      <dsp:txXfrm>
        <a:off x="5370966" y="1719071"/>
        <a:ext cx="2070200" cy="1242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87B52-7346-4B6C-8AD7-E57813A1E7DC}">
      <dsp:nvSpPr>
        <dsp:cNvPr id="0" name=""/>
        <dsp:cNvSpPr/>
      </dsp:nvSpPr>
      <dsp:spPr>
        <a:xfrm>
          <a:off x="3285051" y="813"/>
          <a:ext cx="3695682" cy="47365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Numeric Types</a:t>
          </a:r>
        </a:p>
      </dsp:txBody>
      <dsp:txXfrm>
        <a:off x="3308173" y="23935"/>
        <a:ext cx="3649438" cy="427415"/>
      </dsp:txXfrm>
    </dsp:sp>
    <dsp:sp modelId="{4A90DAD8-62B8-49A1-82B3-91D33E41B5E8}">
      <dsp:nvSpPr>
        <dsp:cNvPr id="0" name=""/>
        <dsp:cNvSpPr/>
      </dsp:nvSpPr>
      <dsp:spPr>
        <a:xfrm>
          <a:off x="3285051" y="498155"/>
          <a:ext cx="3695682" cy="473659"/>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Character Types</a:t>
          </a:r>
          <a:endParaRPr lang="en-US" sz="2400" kern="1200"/>
        </a:p>
      </dsp:txBody>
      <dsp:txXfrm>
        <a:off x="3308173" y="521277"/>
        <a:ext cx="3649438" cy="427415"/>
      </dsp:txXfrm>
    </dsp:sp>
    <dsp:sp modelId="{1FF53E4C-CA25-4060-B7F2-A7DC64C2778C}">
      <dsp:nvSpPr>
        <dsp:cNvPr id="0" name=""/>
        <dsp:cNvSpPr/>
      </dsp:nvSpPr>
      <dsp:spPr>
        <a:xfrm>
          <a:off x="3285051" y="995497"/>
          <a:ext cx="3695682" cy="473659"/>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Date/Time Types:</a:t>
          </a:r>
          <a:endParaRPr lang="en-US" sz="2400" kern="1200"/>
        </a:p>
      </dsp:txBody>
      <dsp:txXfrm>
        <a:off x="3308173" y="1018619"/>
        <a:ext cx="3649438" cy="427415"/>
      </dsp:txXfrm>
    </dsp:sp>
    <dsp:sp modelId="{B9A828E0-A71C-4EC8-B35B-73E43B917771}">
      <dsp:nvSpPr>
        <dsp:cNvPr id="0" name=""/>
        <dsp:cNvSpPr/>
      </dsp:nvSpPr>
      <dsp:spPr>
        <a:xfrm>
          <a:off x="3285051" y="1492839"/>
          <a:ext cx="3695682" cy="473659"/>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Boolean Types:</a:t>
          </a:r>
          <a:endParaRPr lang="en-US" sz="2400" kern="1200"/>
        </a:p>
      </dsp:txBody>
      <dsp:txXfrm>
        <a:off x="3308173" y="1515961"/>
        <a:ext cx="3649438" cy="427415"/>
      </dsp:txXfrm>
    </dsp:sp>
    <dsp:sp modelId="{5389E5C0-05BD-4793-AF21-C17DA1E0C6DE}">
      <dsp:nvSpPr>
        <dsp:cNvPr id="0" name=""/>
        <dsp:cNvSpPr/>
      </dsp:nvSpPr>
      <dsp:spPr>
        <a:xfrm>
          <a:off x="3285051" y="1990181"/>
          <a:ext cx="3695682" cy="473659"/>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Geometric Types:</a:t>
          </a:r>
          <a:endParaRPr lang="en-US" sz="2400" kern="1200"/>
        </a:p>
      </dsp:txBody>
      <dsp:txXfrm>
        <a:off x="3308173" y="2013303"/>
        <a:ext cx="3649438" cy="427415"/>
      </dsp:txXfrm>
    </dsp:sp>
    <dsp:sp modelId="{AA336DFC-A94C-4DBF-BEE5-5CECCBFD3EE8}">
      <dsp:nvSpPr>
        <dsp:cNvPr id="0" name=""/>
        <dsp:cNvSpPr/>
      </dsp:nvSpPr>
      <dsp:spPr>
        <a:xfrm>
          <a:off x="3285051" y="2487523"/>
          <a:ext cx="3695682" cy="47365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t>Arrays:</a:t>
          </a:r>
          <a:endParaRPr lang="en-US" sz="2400" kern="1200"/>
        </a:p>
      </dsp:txBody>
      <dsp:txXfrm>
        <a:off x="3308173" y="2510645"/>
        <a:ext cx="3649438" cy="4274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C93F1-0F9E-4018-95E0-C4CEE2BE6A52}">
      <dsp:nvSpPr>
        <dsp:cNvPr id="0" name=""/>
        <dsp:cNvSpPr/>
      </dsp:nvSpPr>
      <dsp:spPr>
        <a:xfrm>
          <a:off x="0" y="0"/>
          <a:ext cx="6920301" cy="657709"/>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Creating a Schema</a:t>
          </a:r>
        </a:p>
      </dsp:txBody>
      <dsp:txXfrm>
        <a:off x="19264" y="19264"/>
        <a:ext cx="6133628" cy="619181"/>
      </dsp:txXfrm>
    </dsp:sp>
    <dsp:sp modelId="{1953A523-1488-4AD5-901A-019ADFA46F63}">
      <dsp:nvSpPr>
        <dsp:cNvPr id="0" name=""/>
        <dsp:cNvSpPr/>
      </dsp:nvSpPr>
      <dsp:spPr>
        <a:xfrm>
          <a:off x="516775" y="749057"/>
          <a:ext cx="6920301" cy="657709"/>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Drop schema</a:t>
          </a:r>
        </a:p>
      </dsp:txBody>
      <dsp:txXfrm>
        <a:off x="536039" y="768321"/>
        <a:ext cx="5937486" cy="619181"/>
      </dsp:txXfrm>
    </dsp:sp>
    <dsp:sp modelId="{2C8F9D74-E56A-4577-9862-FDB92D27B119}">
      <dsp:nvSpPr>
        <dsp:cNvPr id="0" name=""/>
        <dsp:cNvSpPr/>
      </dsp:nvSpPr>
      <dsp:spPr>
        <a:xfrm>
          <a:off x="1033551" y="1498115"/>
          <a:ext cx="6920301" cy="657709"/>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Grant privilege on table</a:t>
          </a:r>
        </a:p>
      </dsp:txBody>
      <dsp:txXfrm>
        <a:off x="1052815" y="1517379"/>
        <a:ext cx="5937486" cy="619181"/>
      </dsp:txXfrm>
    </dsp:sp>
    <dsp:sp modelId="{DD645F01-4454-4CE2-8C68-FED9AAACF8CF}">
      <dsp:nvSpPr>
        <dsp:cNvPr id="0" name=""/>
        <dsp:cNvSpPr/>
      </dsp:nvSpPr>
      <dsp:spPr>
        <a:xfrm>
          <a:off x="1550327" y="2247173"/>
          <a:ext cx="6920301" cy="657709"/>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Revoke privilege on table</a:t>
          </a:r>
        </a:p>
      </dsp:txBody>
      <dsp:txXfrm>
        <a:off x="1569591" y="2266437"/>
        <a:ext cx="5937486" cy="619181"/>
      </dsp:txXfrm>
    </dsp:sp>
    <dsp:sp modelId="{38ADD6F8-B1BA-4D10-8F03-46E58601C6CB}">
      <dsp:nvSpPr>
        <dsp:cNvPr id="0" name=""/>
        <dsp:cNvSpPr/>
      </dsp:nvSpPr>
      <dsp:spPr>
        <a:xfrm>
          <a:off x="2067102" y="2996231"/>
          <a:ext cx="6920301" cy="657709"/>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Grant privilege on colume</a:t>
          </a:r>
        </a:p>
      </dsp:txBody>
      <dsp:txXfrm>
        <a:off x="2086366" y="3015495"/>
        <a:ext cx="5937486" cy="619181"/>
      </dsp:txXfrm>
    </dsp:sp>
    <dsp:sp modelId="{319A9DA2-0AF2-45EA-8C37-BBFA6B3BC729}">
      <dsp:nvSpPr>
        <dsp:cNvPr id="0" name=""/>
        <dsp:cNvSpPr/>
      </dsp:nvSpPr>
      <dsp:spPr>
        <a:xfrm>
          <a:off x="6492789" y="480493"/>
          <a:ext cx="427511" cy="427511"/>
        </a:xfrm>
        <a:prstGeom prst="downArrow">
          <a:avLst>
            <a:gd name="adj1" fmla="val 55000"/>
            <a:gd name="adj2" fmla="val 45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588979" y="480493"/>
        <a:ext cx="235131" cy="321702"/>
      </dsp:txXfrm>
    </dsp:sp>
    <dsp:sp modelId="{9E8DE5ED-EACB-4627-AF73-1C4A063494C0}">
      <dsp:nvSpPr>
        <dsp:cNvPr id="0" name=""/>
        <dsp:cNvSpPr/>
      </dsp:nvSpPr>
      <dsp:spPr>
        <a:xfrm>
          <a:off x="7009565" y="1229551"/>
          <a:ext cx="427511" cy="427511"/>
        </a:xfrm>
        <a:prstGeom prst="downArrow">
          <a:avLst>
            <a:gd name="adj1" fmla="val 55000"/>
            <a:gd name="adj2" fmla="val 45000"/>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105755" y="1229551"/>
        <a:ext cx="235131" cy="321702"/>
      </dsp:txXfrm>
    </dsp:sp>
    <dsp:sp modelId="{A995E715-DFBA-4277-A42E-1CC6A16D93AD}">
      <dsp:nvSpPr>
        <dsp:cNvPr id="0" name=""/>
        <dsp:cNvSpPr/>
      </dsp:nvSpPr>
      <dsp:spPr>
        <a:xfrm>
          <a:off x="7526341" y="1967647"/>
          <a:ext cx="427511" cy="427511"/>
        </a:xfrm>
        <a:prstGeom prst="downArrow">
          <a:avLst>
            <a:gd name="adj1" fmla="val 55000"/>
            <a:gd name="adj2" fmla="val 45000"/>
          </a:avLst>
        </a:prstGeom>
        <a:solidFill>
          <a:schemeClr val="accent4">
            <a:tint val="40000"/>
            <a:alpha val="90000"/>
            <a:hueOff val="0"/>
            <a:satOff val="0"/>
            <a:lumOff val="0"/>
            <a:alphaOff val="0"/>
          </a:schemeClr>
        </a:solidFill>
        <a:ln w="1587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622531" y="1967647"/>
        <a:ext cx="235131" cy="321702"/>
      </dsp:txXfrm>
    </dsp:sp>
    <dsp:sp modelId="{4142F76A-3CDF-4A1E-AE32-8705CC49B250}">
      <dsp:nvSpPr>
        <dsp:cNvPr id="0" name=""/>
        <dsp:cNvSpPr/>
      </dsp:nvSpPr>
      <dsp:spPr>
        <a:xfrm>
          <a:off x="8043117" y="2724013"/>
          <a:ext cx="427511" cy="427511"/>
        </a:xfrm>
        <a:prstGeom prst="downArrow">
          <a:avLst>
            <a:gd name="adj1" fmla="val 55000"/>
            <a:gd name="adj2" fmla="val 45000"/>
          </a:avLst>
        </a:prstGeom>
        <a:solidFill>
          <a:schemeClr val="accent5">
            <a:tint val="40000"/>
            <a:alpha val="90000"/>
            <a:hueOff val="0"/>
            <a:satOff val="0"/>
            <a:lumOff val="0"/>
            <a:alphaOff val="0"/>
          </a:schemeClr>
        </a:solidFill>
        <a:ln w="1587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139307" y="2724013"/>
        <a:ext cx="235131" cy="321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C514E-4691-416C-A149-102399BDA2C0}">
      <dsp:nvSpPr>
        <dsp:cNvPr id="0" name=""/>
        <dsp:cNvSpPr/>
      </dsp:nvSpPr>
      <dsp:spPr>
        <a:xfrm>
          <a:off x="2633" y="364761"/>
          <a:ext cx="2088869" cy="2924417"/>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2856" tIns="330200" rIns="162856" bIns="330200" numCol="1" spcCol="1270" anchor="t" anchorCtr="0">
          <a:noAutofit/>
        </a:bodyPr>
        <a:lstStyle/>
        <a:p>
          <a:pPr marL="0" lvl="0" indent="0" algn="l" defTabSz="488950">
            <a:lnSpc>
              <a:spcPct val="90000"/>
            </a:lnSpc>
            <a:spcBef>
              <a:spcPct val="0"/>
            </a:spcBef>
            <a:spcAft>
              <a:spcPct val="35000"/>
            </a:spcAft>
            <a:buNone/>
          </a:pPr>
          <a:r>
            <a:rPr lang="en-US" sz="1100" b="1" kern="1200"/>
            <a:t>3. Grant privilege on table </a:t>
          </a:r>
          <a:endParaRPr lang="en-US" sz="1100" kern="1200"/>
        </a:p>
      </dsp:txBody>
      <dsp:txXfrm>
        <a:off x="2633" y="1476040"/>
        <a:ext cx="2088869" cy="1754650"/>
      </dsp:txXfrm>
    </dsp:sp>
    <dsp:sp modelId="{5561C87C-821F-43DE-B559-4D38B37D52CC}">
      <dsp:nvSpPr>
        <dsp:cNvPr id="0" name=""/>
        <dsp:cNvSpPr/>
      </dsp:nvSpPr>
      <dsp:spPr>
        <a:xfrm>
          <a:off x="608405" y="657203"/>
          <a:ext cx="877325" cy="877325"/>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0" tIns="12700" rIns="68400" bIns="12700" numCol="1" spcCol="1270" anchor="ctr" anchorCtr="0">
          <a:noAutofit/>
        </a:bodyPr>
        <a:lstStyle/>
        <a:p>
          <a:pPr marL="0" lvl="0" indent="0" algn="ctr" defTabSz="1911350">
            <a:lnSpc>
              <a:spcPct val="90000"/>
            </a:lnSpc>
            <a:spcBef>
              <a:spcPct val="0"/>
            </a:spcBef>
            <a:spcAft>
              <a:spcPct val="35000"/>
            </a:spcAft>
            <a:buNone/>
          </a:pPr>
          <a:r>
            <a:rPr lang="en-US" sz="4300" kern="1200"/>
            <a:t>1</a:t>
          </a:r>
        </a:p>
      </dsp:txBody>
      <dsp:txXfrm>
        <a:off x="736886" y="785684"/>
        <a:ext cx="620363" cy="620363"/>
      </dsp:txXfrm>
    </dsp:sp>
    <dsp:sp modelId="{7503A5AE-ABDC-4898-A098-B8391643703D}">
      <dsp:nvSpPr>
        <dsp:cNvPr id="0" name=""/>
        <dsp:cNvSpPr/>
      </dsp:nvSpPr>
      <dsp:spPr>
        <a:xfrm>
          <a:off x="2633" y="3289107"/>
          <a:ext cx="2088869" cy="72"/>
        </a:xfrm>
        <a:prstGeom prst="rect">
          <a:avLst/>
        </a:prstGeom>
        <a:solidFill>
          <a:schemeClr val="accent2">
            <a:hueOff val="127084"/>
            <a:satOff val="-2840"/>
            <a:lumOff val="-2689"/>
            <a:alphaOff val="0"/>
          </a:schemeClr>
        </a:solidFill>
        <a:ln w="15875" cap="rnd" cmpd="sng" algn="ctr">
          <a:solidFill>
            <a:schemeClr val="accent2">
              <a:hueOff val="127084"/>
              <a:satOff val="-2840"/>
              <a:lumOff val="-26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BBFEF-C662-4BDF-B76A-BC41EA1AE8CE}">
      <dsp:nvSpPr>
        <dsp:cNvPr id="0" name=""/>
        <dsp:cNvSpPr/>
      </dsp:nvSpPr>
      <dsp:spPr>
        <a:xfrm>
          <a:off x="2300389" y="364761"/>
          <a:ext cx="2088869" cy="2924417"/>
        </a:xfrm>
        <a:prstGeom prst="rect">
          <a:avLst/>
        </a:prstGeom>
        <a:solidFill>
          <a:schemeClr val="accent2">
            <a:tint val="40000"/>
            <a:alpha val="90000"/>
            <a:hueOff val="327380"/>
            <a:satOff val="-16689"/>
            <a:lumOff val="-1726"/>
            <a:alphaOff val="0"/>
          </a:schemeClr>
        </a:solidFill>
        <a:ln w="15875" cap="rnd" cmpd="sng" algn="ctr">
          <a:solidFill>
            <a:schemeClr val="accent2">
              <a:tint val="40000"/>
              <a:alpha val="90000"/>
              <a:hueOff val="327380"/>
              <a:satOff val="-16689"/>
              <a:lumOff val="-17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2856" tIns="330200" rIns="162856" bIns="330200" numCol="1" spcCol="1270" anchor="t" anchorCtr="0">
          <a:noAutofit/>
        </a:bodyPr>
        <a:lstStyle/>
        <a:p>
          <a:pPr marL="0" lvl="0" indent="0" algn="l" defTabSz="488950">
            <a:lnSpc>
              <a:spcPct val="90000"/>
            </a:lnSpc>
            <a:spcBef>
              <a:spcPct val="0"/>
            </a:spcBef>
            <a:spcAft>
              <a:spcPct val="35000"/>
            </a:spcAft>
            <a:buNone/>
          </a:pPr>
          <a:r>
            <a:rPr lang="en-US" sz="1100" kern="1200"/>
            <a:t>Grant select,update,insert,delete,truncate on table employee to user1 ; </a:t>
          </a:r>
        </a:p>
      </dsp:txBody>
      <dsp:txXfrm>
        <a:off x="2300389" y="1476040"/>
        <a:ext cx="2088869" cy="1754650"/>
      </dsp:txXfrm>
    </dsp:sp>
    <dsp:sp modelId="{3DE1488A-741C-475A-8E26-8FFBA73779AA}">
      <dsp:nvSpPr>
        <dsp:cNvPr id="0" name=""/>
        <dsp:cNvSpPr/>
      </dsp:nvSpPr>
      <dsp:spPr>
        <a:xfrm>
          <a:off x="2906161" y="657203"/>
          <a:ext cx="877325" cy="877325"/>
        </a:xfrm>
        <a:prstGeom prst="ellipse">
          <a:avLst/>
        </a:prstGeom>
        <a:solidFill>
          <a:schemeClr val="accent2">
            <a:hueOff val="254167"/>
            <a:satOff val="-5681"/>
            <a:lumOff val="-5378"/>
            <a:alphaOff val="0"/>
          </a:schemeClr>
        </a:solidFill>
        <a:ln w="15875" cap="rnd" cmpd="sng" algn="ctr">
          <a:solidFill>
            <a:schemeClr val="accent2">
              <a:hueOff val="254167"/>
              <a:satOff val="-5681"/>
              <a:lumOff val="-53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0" tIns="12700" rIns="68400" bIns="12700" numCol="1" spcCol="1270" anchor="ctr" anchorCtr="0">
          <a:noAutofit/>
        </a:bodyPr>
        <a:lstStyle/>
        <a:p>
          <a:pPr marL="0" lvl="0" indent="0" algn="ctr" defTabSz="1911350">
            <a:lnSpc>
              <a:spcPct val="90000"/>
            </a:lnSpc>
            <a:spcBef>
              <a:spcPct val="0"/>
            </a:spcBef>
            <a:spcAft>
              <a:spcPct val="35000"/>
            </a:spcAft>
            <a:buNone/>
          </a:pPr>
          <a:r>
            <a:rPr lang="en-US" sz="4300" kern="1200"/>
            <a:t>2</a:t>
          </a:r>
        </a:p>
      </dsp:txBody>
      <dsp:txXfrm>
        <a:off x="3034642" y="785684"/>
        <a:ext cx="620363" cy="620363"/>
      </dsp:txXfrm>
    </dsp:sp>
    <dsp:sp modelId="{CE22A993-3204-4E0A-8C54-42CF4C433351}">
      <dsp:nvSpPr>
        <dsp:cNvPr id="0" name=""/>
        <dsp:cNvSpPr/>
      </dsp:nvSpPr>
      <dsp:spPr>
        <a:xfrm>
          <a:off x="2300389" y="3289107"/>
          <a:ext cx="2088869" cy="72"/>
        </a:xfrm>
        <a:prstGeom prst="rect">
          <a:avLst/>
        </a:prstGeom>
        <a:solidFill>
          <a:schemeClr val="accent2">
            <a:hueOff val="381251"/>
            <a:satOff val="-8521"/>
            <a:lumOff val="-8067"/>
            <a:alphaOff val="0"/>
          </a:schemeClr>
        </a:solidFill>
        <a:ln w="15875" cap="rnd" cmpd="sng" algn="ctr">
          <a:solidFill>
            <a:schemeClr val="accent2">
              <a:hueOff val="381251"/>
              <a:satOff val="-8521"/>
              <a:lumOff val="-80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D5922C-D3F5-4E5C-889B-2BE500CFCC59}">
      <dsp:nvSpPr>
        <dsp:cNvPr id="0" name=""/>
        <dsp:cNvSpPr/>
      </dsp:nvSpPr>
      <dsp:spPr>
        <a:xfrm>
          <a:off x="4598145" y="364761"/>
          <a:ext cx="2088869" cy="2924417"/>
        </a:xfrm>
        <a:prstGeom prst="rect">
          <a:avLst/>
        </a:prstGeom>
        <a:solidFill>
          <a:schemeClr val="accent2">
            <a:tint val="40000"/>
            <a:alpha val="90000"/>
            <a:hueOff val="654760"/>
            <a:satOff val="-33377"/>
            <a:lumOff val="-3453"/>
            <a:alphaOff val="0"/>
          </a:schemeClr>
        </a:solidFill>
        <a:ln w="15875" cap="rnd" cmpd="sng" algn="ctr">
          <a:solidFill>
            <a:schemeClr val="accent2">
              <a:tint val="40000"/>
              <a:alpha val="90000"/>
              <a:hueOff val="654760"/>
              <a:satOff val="-33377"/>
              <a:lumOff val="-34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2856" tIns="330200" rIns="162856" bIns="330200" numCol="1" spcCol="1270" anchor="t" anchorCtr="0">
          <a:noAutofit/>
        </a:bodyPr>
        <a:lstStyle/>
        <a:p>
          <a:pPr marL="0" lvl="0" indent="0" algn="l" defTabSz="488950">
            <a:lnSpc>
              <a:spcPct val="90000"/>
            </a:lnSpc>
            <a:spcBef>
              <a:spcPct val="0"/>
            </a:spcBef>
            <a:spcAft>
              <a:spcPct val="35000"/>
            </a:spcAft>
            <a:buNone/>
          </a:pPr>
          <a:r>
            <a:rPr lang="en-US" sz="1100" b="1" kern="1200"/>
            <a:t>4. Revoke privilege on table</a:t>
          </a:r>
          <a:endParaRPr lang="en-US" sz="1100" kern="1200"/>
        </a:p>
      </dsp:txBody>
      <dsp:txXfrm>
        <a:off x="4598145" y="1476040"/>
        <a:ext cx="2088869" cy="1754650"/>
      </dsp:txXfrm>
    </dsp:sp>
    <dsp:sp modelId="{E4D643F1-BDB4-47CD-95D1-830E9C6B603D}">
      <dsp:nvSpPr>
        <dsp:cNvPr id="0" name=""/>
        <dsp:cNvSpPr/>
      </dsp:nvSpPr>
      <dsp:spPr>
        <a:xfrm>
          <a:off x="5203917" y="657203"/>
          <a:ext cx="877325" cy="877325"/>
        </a:xfrm>
        <a:prstGeom prst="ellipse">
          <a:avLst/>
        </a:prstGeom>
        <a:solidFill>
          <a:schemeClr val="accent2">
            <a:hueOff val="508335"/>
            <a:satOff val="-11362"/>
            <a:lumOff val="-10756"/>
            <a:alphaOff val="0"/>
          </a:schemeClr>
        </a:solidFill>
        <a:ln w="15875" cap="rnd" cmpd="sng" algn="ctr">
          <a:solidFill>
            <a:schemeClr val="accent2">
              <a:hueOff val="508335"/>
              <a:satOff val="-11362"/>
              <a:lumOff val="-107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0" tIns="12700" rIns="68400" bIns="12700" numCol="1" spcCol="1270" anchor="ctr" anchorCtr="0">
          <a:noAutofit/>
        </a:bodyPr>
        <a:lstStyle/>
        <a:p>
          <a:pPr marL="0" lvl="0" indent="0" algn="ctr" defTabSz="1911350">
            <a:lnSpc>
              <a:spcPct val="90000"/>
            </a:lnSpc>
            <a:spcBef>
              <a:spcPct val="0"/>
            </a:spcBef>
            <a:spcAft>
              <a:spcPct val="35000"/>
            </a:spcAft>
            <a:buNone/>
          </a:pPr>
          <a:r>
            <a:rPr lang="en-US" sz="4300" kern="1200"/>
            <a:t>3</a:t>
          </a:r>
        </a:p>
      </dsp:txBody>
      <dsp:txXfrm>
        <a:off x="5332398" y="785684"/>
        <a:ext cx="620363" cy="620363"/>
      </dsp:txXfrm>
    </dsp:sp>
    <dsp:sp modelId="{7F6DC262-1640-4215-BA2C-1344F5982B0A}">
      <dsp:nvSpPr>
        <dsp:cNvPr id="0" name=""/>
        <dsp:cNvSpPr/>
      </dsp:nvSpPr>
      <dsp:spPr>
        <a:xfrm>
          <a:off x="4598145" y="3289107"/>
          <a:ext cx="2088869" cy="72"/>
        </a:xfrm>
        <a:prstGeom prst="rect">
          <a:avLst/>
        </a:prstGeom>
        <a:solidFill>
          <a:schemeClr val="accent2">
            <a:hueOff val="635418"/>
            <a:satOff val="-14202"/>
            <a:lumOff val="-13445"/>
            <a:alphaOff val="0"/>
          </a:schemeClr>
        </a:solidFill>
        <a:ln w="15875" cap="rnd" cmpd="sng" algn="ctr">
          <a:solidFill>
            <a:schemeClr val="accent2">
              <a:hueOff val="635418"/>
              <a:satOff val="-14202"/>
              <a:lumOff val="-134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24E8D-8D53-453B-8720-98C2163A04DD}">
      <dsp:nvSpPr>
        <dsp:cNvPr id="0" name=""/>
        <dsp:cNvSpPr/>
      </dsp:nvSpPr>
      <dsp:spPr>
        <a:xfrm>
          <a:off x="6895901" y="364761"/>
          <a:ext cx="2088869" cy="2924417"/>
        </a:xfrm>
        <a:prstGeom prst="rect">
          <a:avLst/>
        </a:prstGeom>
        <a:solidFill>
          <a:schemeClr val="accent2">
            <a:tint val="40000"/>
            <a:alpha val="90000"/>
            <a:hueOff val="982140"/>
            <a:satOff val="-50066"/>
            <a:lumOff val="-5179"/>
            <a:alphaOff val="0"/>
          </a:schemeClr>
        </a:solidFill>
        <a:ln w="15875" cap="rnd" cmpd="sng" algn="ctr">
          <a:solidFill>
            <a:schemeClr val="accent2">
              <a:tint val="40000"/>
              <a:alpha val="90000"/>
              <a:hueOff val="982140"/>
              <a:satOff val="-50066"/>
              <a:lumOff val="-51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2856" tIns="330200" rIns="162856" bIns="330200" numCol="1" spcCol="1270" anchor="t" anchorCtr="0">
          <a:noAutofit/>
        </a:bodyPr>
        <a:lstStyle/>
        <a:p>
          <a:pPr marL="0" lvl="0" indent="0" algn="l" defTabSz="488950">
            <a:lnSpc>
              <a:spcPct val="90000"/>
            </a:lnSpc>
            <a:spcBef>
              <a:spcPct val="0"/>
            </a:spcBef>
            <a:spcAft>
              <a:spcPct val="35000"/>
            </a:spcAft>
            <a:buNone/>
          </a:pPr>
          <a:r>
            <a:rPr lang="en-US" sz="1100" kern="1200"/>
            <a:t>Revoke Grant select,update,insert,delete,truncate on table employee from user1;</a:t>
          </a:r>
        </a:p>
      </dsp:txBody>
      <dsp:txXfrm>
        <a:off x="6895901" y="1476040"/>
        <a:ext cx="2088869" cy="1754650"/>
      </dsp:txXfrm>
    </dsp:sp>
    <dsp:sp modelId="{667272E6-A82A-4504-AF4E-6BFC7065234B}">
      <dsp:nvSpPr>
        <dsp:cNvPr id="0" name=""/>
        <dsp:cNvSpPr/>
      </dsp:nvSpPr>
      <dsp:spPr>
        <a:xfrm>
          <a:off x="7501673" y="657203"/>
          <a:ext cx="877325" cy="877325"/>
        </a:xfrm>
        <a:prstGeom prst="ellipse">
          <a:avLst/>
        </a:prstGeom>
        <a:solidFill>
          <a:schemeClr val="accent2">
            <a:hueOff val="762502"/>
            <a:satOff val="-17043"/>
            <a:lumOff val="-16134"/>
            <a:alphaOff val="0"/>
          </a:schemeClr>
        </a:solidFill>
        <a:ln w="15875" cap="rnd" cmpd="sng" algn="ctr">
          <a:solidFill>
            <a:schemeClr val="accent2">
              <a:hueOff val="762502"/>
              <a:satOff val="-17043"/>
              <a:lumOff val="-1613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400" tIns="12700" rIns="68400" bIns="12700" numCol="1" spcCol="1270" anchor="ctr" anchorCtr="0">
          <a:noAutofit/>
        </a:bodyPr>
        <a:lstStyle/>
        <a:p>
          <a:pPr marL="0" lvl="0" indent="0" algn="ctr" defTabSz="1911350">
            <a:lnSpc>
              <a:spcPct val="90000"/>
            </a:lnSpc>
            <a:spcBef>
              <a:spcPct val="0"/>
            </a:spcBef>
            <a:spcAft>
              <a:spcPct val="35000"/>
            </a:spcAft>
            <a:buNone/>
          </a:pPr>
          <a:r>
            <a:rPr lang="en-US" sz="4300" kern="1200"/>
            <a:t>4</a:t>
          </a:r>
        </a:p>
      </dsp:txBody>
      <dsp:txXfrm>
        <a:off x="7630154" y="785684"/>
        <a:ext cx="620363" cy="620363"/>
      </dsp:txXfrm>
    </dsp:sp>
    <dsp:sp modelId="{5FEE04A3-C9E9-4244-AD7A-00AA83CAABE9}">
      <dsp:nvSpPr>
        <dsp:cNvPr id="0" name=""/>
        <dsp:cNvSpPr/>
      </dsp:nvSpPr>
      <dsp:spPr>
        <a:xfrm>
          <a:off x="6895901" y="3289107"/>
          <a:ext cx="2088869" cy="72"/>
        </a:xfrm>
        <a:prstGeom prst="rect">
          <a:avLst/>
        </a:prstGeom>
        <a:solidFill>
          <a:schemeClr val="accent2">
            <a:hueOff val="889586"/>
            <a:satOff val="-19883"/>
            <a:lumOff val="-18823"/>
            <a:alphaOff val="0"/>
          </a:schemeClr>
        </a:solidFill>
        <a:ln w="15875" cap="rnd" cmpd="sng" algn="ctr">
          <a:solidFill>
            <a:schemeClr val="accent2">
              <a:hueOff val="889586"/>
              <a:satOff val="-19883"/>
              <a:lumOff val="-188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CFCAF-BE37-48BA-B78E-818FDD4E01D2}">
      <dsp:nvSpPr>
        <dsp:cNvPr id="0" name=""/>
        <dsp:cNvSpPr/>
      </dsp:nvSpPr>
      <dsp:spPr>
        <a:xfrm>
          <a:off x="2875969" y="347"/>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Index uses and benefits </a:t>
          </a:r>
        </a:p>
      </dsp:txBody>
      <dsp:txXfrm>
        <a:off x="2903155" y="27533"/>
        <a:ext cx="3181093" cy="502542"/>
      </dsp:txXfrm>
    </dsp:sp>
    <dsp:sp modelId="{0BEE6790-064E-4BD2-B851-9E2C778AB16B}">
      <dsp:nvSpPr>
        <dsp:cNvPr id="0" name=""/>
        <dsp:cNvSpPr/>
      </dsp:nvSpPr>
      <dsp:spPr>
        <a:xfrm>
          <a:off x="2875969" y="585107"/>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Index Types</a:t>
          </a:r>
        </a:p>
      </dsp:txBody>
      <dsp:txXfrm>
        <a:off x="2903155" y="612293"/>
        <a:ext cx="3181093" cy="502542"/>
      </dsp:txXfrm>
    </dsp:sp>
    <dsp:sp modelId="{21DA15DD-594E-4D29-B2A7-C307F9E313C3}">
      <dsp:nvSpPr>
        <dsp:cNvPr id="0" name=""/>
        <dsp:cNvSpPr/>
      </dsp:nvSpPr>
      <dsp:spPr>
        <a:xfrm>
          <a:off x="2875969" y="1169867"/>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Create and Drop an Index:</a:t>
          </a:r>
          <a:endParaRPr lang="en-US" sz="1600" kern="1200" dirty="0"/>
        </a:p>
      </dsp:txBody>
      <dsp:txXfrm>
        <a:off x="2903155" y="1197053"/>
        <a:ext cx="3181093" cy="502542"/>
      </dsp:txXfrm>
    </dsp:sp>
    <dsp:sp modelId="{BE6F7E77-416A-49C6-9021-4D6C43757D61}">
      <dsp:nvSpPr>
        <dsp:cNvPr id="0" name=""/>
        <dsp:cNvSpPr/>
      </dsp:nvSpPr>
      <dsp:spPr>
        <a:xfrm>
          <a:off x="2875969" y="1754627"/>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i="0" kern="1200" dirty="0"/>
            <a:t>multi-column index:</a:t>
          </a:r>
          <a:endParaRPr lang="en-US" sz="1600" i="0" kern="1200" dirty="0"/>
        </a:p>
      </dsp:txBody>
      <dsp:txXfrm>
        <a:off x="2903155" y="1781813"/>
        <a:ext cx="3181093" cy="502542"/>
      </dsp:txXfrm>
    </dsp:sp>
    <dsp:sp modelId="{5BD7E76A-E44D-4455-921C-E3A0FF4DBF94}">
      <dsp:nvSpPr>
        <dsp:cNvPr id="0" name=""/>
        <dsp:cNvSpPr/>
      </dsp:nvSpPr>
      <dsp:spPr>
        <a:xfrm>
          <a:off x="2875969" y="2339387"/>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Indexes on Expressions:</a:t>
          </a:r>
          <a:endParaRPr lang="en-US" sz="1600" kern="1200" dirty="0"/>
        </a:p>
      </dsp:txBody>
      <dsp:txXfrm>
        <a:off x="2903155" y="2366573"/>
        <a:ext cx="3181093" cy="502542"/>
      </dsp:txXfrm>
    </dsp:sp>
    <dsp:sp modelId="{5000E7A9-8EE1-481D-B39F-B3C842B7C31A}">
      <dsp:nvSpPr>
        <dsp:cNvPr id="0" name=""/>
        <dsp:cNvSpPr/>
      </dsp:nvSpPr>
      <dsp:spPr>
        <a:xfrm>
          <a:off x="2875969" y="2924148"/>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Unique Index and Partial Index</a:t>
          </a:r>
          <a:endParaRPr lang="en-US" sz="1600" kern="1200" dirty="0"/>
        </a:p>
      </dsp:txBody>
      <dsp:txXfrm>
        <a:off x="2903155" y="2951334"/>
        <a:ext cx="3181093" cy="502542"/>
      </dsp:txXfrm>
    </dsp:sp>
    <dsp:sp modelId="{762144D9-C8C8-4629-931C-E8D2B2A36201}">
      <dsp:nvSpPr>
        <dsp:cNvPr id="0" name=""/>
        <dsp:cNvSpPr/>
      </dsp:nvSpPr>
      <dsp:spPr>
        <a:xfrm>
          <a:off x="2875969" y="3508908"/>
          <a:ext cx="3235465" cy="556914"/>
        </a:xfrm>
        <a:prstGeom prst="roundRect">
          <a:avLst/>
        </a:prstGeom>
        <a:solidFill>
          <a:schemeClr val="dk2">
            <a:hueOff val="0"/>
            <a:satOff val="0"/>
            <a:lumOff val="0"/>
            <a:alphaOff val="0"/>
          </a:schemeClr>
        </a:solidFill>
        <a:ln w="1587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IN" sz="1600" kern="1200" dirty="0"/>
            <a:t>Create and Drop Index Using </a:t>
          </a:r>
          <a:r>
            <a:rPr lang="en-IN" sz="1600" kern="1200" dirty="0" err="1"/>
            <a:t>pgAdmin</a:t>
          </a:r>
          <a:endParaRPr lang="en-US" sz="1600" kern="1200" dirty="0" err="1"/>
        </a:p>
      </dsp:txBody>
      <dsp:txXfrm>
        <a:off x="2903155" y="3536094"/>
        <a:ext cx="3181093" cy="50254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5/18/2023</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31</a:t>
            </a:fld>
            <a:endParaRPr lang="en-US" dirty="0"/>
          </a:p>
        </p:txBody>
      </p:sp>
    </p:spTree>
    <p:extLst>
      <p:ext uri="{BB962C8B-B14F-4D97-AF65-F5344CB8AC3E}">
        <p14:creationId xmlns:p14="http://schemas.microsoft.com/office/powerpoint/2010/main" val="40835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3073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921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6955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52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61979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9648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3132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3117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82556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280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9616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2386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873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268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135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024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51645495"/>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javatpoint.com/postgresql-indexe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javatpoint.com/postgresql-create-table" TargetMode="External"/><Relationship Id="rId2" Type="http://schemas.openxmlformats.org/officeDocument/2006/relationships/hyperlink" Target="https://www.javatpoint.com/postgresql-primary-ke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ltorobumingo.blogspot.com/2011/10/introduction.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16" name="Picture 4" descr="Old computer monitors">
            <a:extLst>
              <a:ext uri="{FF2B5EF4-FFF2-40B4-BE49-F238E27FC236}">
                <a16:creationId xmlns:a16="http://schemas.microsoft.com/office/drawing/2014/main" id="{E9856680-B5F2-3F29-CC26-2D329E9BFA8F}"/>
              </a:ext>
            </a:extLst>
          </p:cNvPr>
          <p:cNvPicPr>
            <a:picLocks noChangeAspect="1"/>
          </p:cNvPicPr>
          <p:nvPr/>
        </p:nvPicPr>
        <p:blipFill rotWithShape="1">
          <a:blip r:embed="rId2">
            <a:alphaModFix amt="35000"/>
          </a:blip>
          <a:srcRect r="-2" b="14791"/>
          <a:stretch/>
        </p:blipFill>
        <p:spPr>
          <a:xfrm>
            <a:off x="-8825" y="10"/>
            <a:ext cx="12192000" cy="6857990"/>
          </a:xfrm>
          <a:prstGeom prst="rect">
            <a:avLst/>
          </a:prstGeom>
        </p:spPr>
      </p:pic>
      <p:sp>
        <p:nvSpPr>
          <p:cNvPr id="3" name="Content Placeholder 2">
            <a:extLst>
              <a:ext uri="{FF2B5EF4-FFF2-40B4-BE49-F238E27FC236}">
                <a16:creationId xmlns:a16="http://schemas.microsoft.com/office/drawing/2014/main" id="{3B3BB840-1ABA-D653-AD09-6744CE5154C5}"/>
              </a:ext>
            </a:extLst>
          </p:cNvPr>
          <p:cNvSpPr>
            <a:spLocks noGrp="1"/>
          </p:cNvSpPr>
          <p:nvPr>
            <p:ph idx="1"/>
          </p:nvPr>
        </p:nvSpPr>
        <p:spPr>
          <a:xfrm>
            <a:off x="90853" y="109928"/>
            <a:ext cx="11975890" cy="6638244"/>
          </a:xfrm>
        </p:spPr>
        <p:txBody>
          <a:bodyPr vert="horz" lIns="91440" tIns="45720" rIns="91440" bIns="45720" rtlCol="0" anchor="t">
            <a:normAutofit lnSpcReduction="10000"/>
          </a:bodyPr>
          <a:lstStyle/>
          <a:p>
            <a:pPr marL="0" indent="0" algn="ctr">
              <a:spcBef>
                <a:spcPts val="0"/>
              </a:spcBef>
              <a:buNone/>
            </a:pPr>
            <a:endParaRPr lang="en-US" sz="2200" b="1" dirty="0">
              <a:latin typeface="Times New Roman"/>
              <a:cs typeface="Times New Roman"/>
            </a:endParaRPr>
          </a:p>
          <a:p>
            <a:pPr marL="0" indent="0" algn="ctr">
              <a:spcBef>
                <a:spcPts val="0"/>
              </a:spcBef>
              <a:buNone/>
            </a:pPr>
            <a:endParaRPr lang="en-US" sz="2200" b="1" dirty="0">
              <a:solidFill>
                <a:schemeClr val="bg1"/>
              </a:solidFill>
              <a:latin typeface="Times New Roman"/>
              <a:cs typeface="Times New Roman"/>
            </a:endParaRPr>
          </a:p>
          <a:p>
            <a:pPr marL="0" indent="0" algn="ctr">
              <a:spcBef>
                <a:spcPts val="0"/>
              </a:spcBef>
              <a:buNone/>
            </a:pPr>
            <a:r>
              <a:rPr lang="en-US" sz="2200" b="1" dirty="0">
                <a:solidFill>
                  <a:schemeClr val="bg1"/>
                </a:solidFill>
                <a:latin typeface="Times New Roman"/>
                <a:cs typeface="Times New Roman"/>
              </a:rPr>
              <a:t>SANJIVANI RURAL EDUCATION SOCIETY'S </a:t>
            </a:r>
            <a:r>
              <a:rPr lang="en-US" sz="2200" dirty="0">
                <a:solidFill>
                  <a:schemeClr val="bg1"/>
                </a:solidFill>
                <a:latin typeface="Times New Roman"/>
                <a:cs typeface="Times New Roman"/>
              </a:rPr>
              <a:t> </a:t>
            </a:r>
            <a:endParaRPr lang="en-US">
              <a:solidFill>
                <a:schemeClr val="bg1"/>
              </a:solidFill>
            </a:endParaRPr>
          </a:p>
          <a:p>
            <a:pPr marL="0" indent="0" algn="ctr">
              <a:spcBef>
                <a:spcPts val="0"/>
              </a:spcBef>
              <a:buNone/>
            </a:pPr>
            <a:r>
              <a:rPr lang="en-US" sz="2200" b="1" dirty="0">
                <a:solidFill>
                  <a:schemeClr val="bg1"/>
                </a:solidFill>
                <a:latin typeface="Times New Roman"/>
                <a:cs typeface="Times New Roman"/>
              </a:rPr>
              <a:t>SANJIVANI COLLEGE OF ENGINEERING KOPARGOAN-423601</a:t>
            </a:r>
            <a:r>
              <a:rPr lang="en-US" sz="2200" dirty="0">
                <a:solidFill>
                  <a:schemeClr val="bg1"/>
                </a:solidFill>
                <a:latin typeface="Times New Roman"/>
                <a:cs typeface="Times New Roman"/>
              </a:rPr>
              <a:t> </a:t>
            </a:r>
          </a:p>
          <a:p>
            <a:pPr marL="0" indent="0" algn="ctr">
              <a:spcBef>
                <a:spcPts val="0"/>
              </a:spcBef>
              <a:buNone/>
            </a:pPr>
            <a:r>
              <a:rPr lang="en-US" sz="1600" b="1" i="1" dirty="0">
                <a:solidFill>
                  <a:srgbClr val="C00000"/>
                </a:solidFill>
                <a:latin typeface="Times New Roman"/>
                <a:cs typeface="Times New Roman"/>
              </a:rPr>
              <a:t>(An Autonomous Institute, Affiliated to Savitribai Phule Pune University, Pune)</a:t>
            </a:r>
          </a:p>
          <a:p>
            <a:pPr marL="0" indent="0" algn="ctr">
              <a:spcBef>
                <a:spcPts val="0"/>
              </a:spcBef>
              <a:buNone/>
            </a:pPr>
            <a:r>
              <a:rPr lang="en-US" sz="1600" b="1" i="1" dirty="0">
                <a:solidFill>
                  <a:srgbClr val="C00000"/>
                </a:solidFill>
                <a:latin typeface="Times New Roman"/>
                <a:cs typeface="Times New Roman"/>
              </a:rPr>
              <a:t>2022-2023</a:t>
            </a:r>
          </a:p>
          <a:p>
            <a:pPr marL="0" indent="0" algn="ctr">
              <a:spcBef>
                <a:spcPts val="0"/>
              </a:spcBef>
              <a:buNone/>
            </a:pPr>
            <a:endParaRPr lang="en-US" sz="1600" b="1" i="1" dirty="0">
              <a:solidFill>
                <a:srgbClr val="C00000"/>
              </a:solidFill>
              <a:latin typeface="Times New Roman"/>
              <a:cs typeface="Times New Roman"/>
            </a:endParaRPr>
          </a:p>
          <a:p>
            <a:pPr marL="0" indent="0" algn="ctr">
              <a:spcBef>
                <a:spcPts val="0"/>
              </a:spcBef>
              <a:buNone/>
            </a:pPr>
            <a:r>
              <a:rPr lang="en-US" sz="2200" dirty="0">
                <a:solidFill>
                  <a:schemeClr val="bg1"/>
                </a:solidFill>
                <a:latin typeface="Times New Roman"/>
                <a:cs typeface="Times New Roman"/>
              </a:rPr>
              <a:t>Department OF Computer Technology</a:t>
            </a:r>
            <a:r>
              <a:rPr lang="en-US" sz="2200" dirty="0">
                <a:latin typeface="Times New Roman"/>
                <a:cs typeface="Times New Roman"/>
              </a:rPr>
              <a:t> </a:t>
            </a:r>
          </a:p>
          <a:p>
            <a:pPr marL="0" indent="0" algn="ctr">
              <a:spcBef>
                <a:spcPts val="0"/>
              </a:spcBef>
              <a:buNone/>
            </a:pPr>
            <a:r>
              <a:rPr lang="en-US" sz="2400" b="1" dirty="0">
                <a:solidFill>
                  <a:srgbClr val="F8CBAD"/>
                </a:solidFill>
                <a:latin typeface="Times New Roman"/>
                <a:cs typeface="Times New Roman"/>
              </a:rPr>
              <a:t>Sub: Database Management System</a:t>
            </a:r>
            <a:endParaRPr lang="en-US" sz="2400" dirty="0">
              <a:solidFill>
                <a:srgbClr val="F8CBAD"/>
              </a:solidFill>
              <a:latin typeface="Times New Roman"/>
              <a:cs typeface="Times New Roman"/>
            </a:endParaRPr>
          </a:p>
          <a:p>
            <a:pPr marL="0" indent="0" algn="ctr">
              <a:spcBef>
                <a:spcPts val="0"/>
              </a:spcBef>
              <a:buNone/>
            </a:pPr>
            <a:endParaRPr lang="en-US" sz="2400">
              <a:latin typeface="Times New Roman"/>
              <a:cs typeface="Times New Roman"/>
            </a:endParaRPr>
          </a:p>
          <a:p>
            <a:pPr marL="0" indent="0" algn="ctr">
              <a:spcBef>
                <a:spcPts val="0"/>
              </a:spcBef>
              <a:buNone/>
            </a:pPr>
            <a:r>
              <a:rPr lang="en-US" sz="2400" b="1" err="1">
                <a:solidFill>
                  <a:schemeClr val="bg1"/>
                </a:solidFill>
                <a:latin typeface="Times New Roman"/>
                <a:cs typeface="Times New Roman"/>
              </a:rPr>
              <a:t>Self  Learning</a:t>
            </a:r>
            <a:r>
              <a:rPr lang="en-US" sz="2400" b="1" dirty="0">
                <a:solidFill>
                  <a:schemeClr val="bg1"/>
                </a:solidFill>
                <a:latin typeface="Times New Roman"/>
                <a:cs typeface="Times New Roman"/>
              </a:rPr>
              <a:t> Activity</a:t>
            </a:r>
            <a:r>
              <a:rPr lang="en-US" sz="2400" dirty="0">
                <a:solidFill>
                  <a:schemeClr val="bg1"/>
                </a:solidFill>
                <a:latin typeface="Times New Roman"/>
                <a:cs typeface="Times New Roman"/>
              </a:rPr>
              <a:t> </a:t>
            </a:r>
          </a:p>
          <a:p>
            <a:pPr marL="0" indent="0" algn="ctr">
              <a:spcBef>
                <a:spcPts val="0"/>
              </a:spcBef>
              <a:buNone/>
            </a:pPr>
            <a:endParaRPr lang="en-US" sz="2400" dirty="0">
              <a:solidFill>
                <a:srgbClr val="FFFFFF"/>
              </a:solidFill>
              <a:latin typeface="Times New Roman"/>
              <a:cs typeface="Times New Roman"/>
            </a:endParaRPr>
          </a:p>
          <a:p>
            <a:pPr marL="0" indent="0" algn="ctr">
              <a:spcBef>
                <a:spcPts val="0"/>
              </a:spcBef>
              <a:buNone/>
            </a:pPr>
            <a:r>
              <a:rPr lang="en-US" sz="2200" b="1" dirty="0">
                <a:solidFill>
                  <a:schemeClr val="accent6">
                    <a:lumMod val="40000"/>
                    <a:lumOff val="60000"/>
                  </a:schemeClr>
                </a:solidFill>
                <a:latin typeface="Times New Roman"/>
                <a:cs typeface="Times New Roman"/>
              </a:rPr>
              <a:t>Topic : </a:t>
            </a:r>
            <a:r>
              <a:rPr lang="en-US" sz="2200" b="1" dirty="0" err="1">
                <a:solidFill>
                  <a:schemeClr val="accent6">
                    <a:lumMod val="40000"/>
                    <a:lumOff val="60000"/>
                  </a:schemeClr>
                </a:solidFill>
                <a:latin typeface="Times New Roman"/>
                <a:cs typeface="Times New Roman"/>
              </a:rPr>
              <a:t>PostgreySQL</a:t>
            </a:r>
            <a:endParaRPr lang="en-US" sz="2200" dirty="0" err="1">
              <a:solidFill>
                <a:schemeClr val="accent6">
                  <a:lumMod val="40000"/>
                  <a:lumOff val="60000"/>
                </a:schemeClr>
              </a:solidFill>
              <a:latin typeface="Times New Roman"/>
              <a:cs typeface="Times New Roman"/>
            </a:endParaRPr>
          </a:p>
          <a:p>
            <a:pPr marL="0" indent="0" algn="ctr">
              <a:spcBef>
                <a:spcPts val="0"/>
              </a:spcBef>
              <a:buNone/>
            </a:pPr>
            <a:endParaRPr lang="en-US" sz="2200" b="1" dirty="0">
              <a:latin typeface="Times New Roman"/>
              <a:cs typeface="Times New Roman"/>
            </a:endParaRPr>
          </a:p>
          <a:p>
            <a:pPr marL="0" indent="0" algn="ctr">
              <a:spcBef>
                <a:spcPts val="0"/>
              </a:spcBef>
              <a:buNone/>
            </a:pPr>
            <a:r>
              <a:rPr lang="en-US" sz="2200" dirty="0">
                <a:solidFill>
                  <a:schemeClr val="bg1"/>
                </a:solidFill>
                <a:latin typeface="Times New Roman"/>
                <a:cs typeface="Times New Roman"/>
              </a:rPr>
              <a:t>Class: SY   Div: A </a:t>
            </a:r>
          </a:p>
          <a:p>
            <a:pPr marL="0" indent="0" algn="ctr">
              <a:spcBef>
                <a:spcPts val="0"/>
              </a:spcBef>
              <a:buNone/>
            </a:pPr>
            <a:endParaRPr lang="en-US" sz="2200" dirty="0">
              <a:solidFill>
                <a:schemeClr val="bg1"/>
              </a:solidFill>
              <a:latin typeface="Times New Roman"/>
              <a:cs typeface="Times New Roman"/>
            </a:endParaRPr>
          </a:p>
          <a:p>
            <a:pPr marL="0" indent="0" algn="ctr">
              <a:spcBef>
                <a:spcPts val="0"/>
              </a:spcBef>
              <a:buNone/>
            </a:pPr>
            <a:endParaRPr lang="en-US" sz="2200" dirty="0">
              <a:solidFill>
                <a:schemeClr val="bg1"/>
              </a:solidFill>
              <a:latin typeface="Times New Roman"/>
              <a:cs typeface="Times New Roman"/>
            </a:endParaRPr>
          </a:p>
          <a:p>
            <a:pPr marL="0" indent="0" algn="ctr">
              <a:spcBef>
                <a:spcPts val="0"/>
              </a:spcBef>
              <a:buNone/>
            </a:pPr>
            <a:endParaRPr lang="en-US" sz="2200" dirty="0">
              <a:solidFill>
                <a:schemeClr val="bg1"/>
              </a:solidFill>
              <a:latin typeface="Times New Roman"/>
              <a:cs typeface="Times New Roman"/>
            </a:endParaRPr>
          </a:p>
          <a:p>
            <a:pPr marL="0" indent="0">
              <a:spcBef>
                <a:spcPts val="0"/>
              </a:spcBef>
              <a:buNone/>
            </a:pPr>
            <a:r>
              <a:rPr lang="en-US" sz="2200" dirty="0">
                <a:solidFill>
                  <a:schemeClr val="bg1"/>
                </a:solidFill>
                <a:latin typeface="Times New Roman"/>
                <a:cs typeface="Times New Roman"/>
              </a:rPr>
              <a:t>             Dr. D. B. Kshirsagar                                                                          </a:t>
            </a:r>
            <a:r>
              <a:rPr lang="en-US" sz="2200" dirty="0" err="1">
                <a:solidFill>
                  <a:schemeClr val="bg1"/>
                </a:solidFill>
                <a:latin typeface="Times New Roman"/>
                <a:cs typeface="Times New Roman"/>
              </a:rPr>
              <a:t>Prof.Saiprasad</a:t>
            </a:r>
            <a:r>
              <a:rPr lang="en-US" sz="2200" dirty="0">
                <a:solidFill>
                  <a:schemeClr val="bg1"/>
                </a:solidFill>
                <a:latin typeface="Times New Roman"/>
                <a:cs typeface="Times New Roman"/>
              </a:rPr>
              <a:t> Sir</a:t>
            </a:r>
          </a:p>
          <a:p>
            <a:pPr marL="0" indent="0">
              <a:spcBef>
                <a:spcPts val="0"/>
              </a:spcBef>
              <a:buNone/>
            </a:pPr>
            <a:r>
              <a:rPr lang="en-US" sz="2200" dirty="0">
                <a:solidFill>
                  <a:schemeClr val="bg1"/>
                </a:solidFill>
                <a:latin typeface="Times New Roman"/>
                <a:cs typeface="Times New Roman"/>
              </a:rPr>
              <a:t>                    (H.O.D)                                                                                               (Guide)      </a:t>
            </a:r>
            <a:endParaRPr lang="en-US">
              <a:solidFill>
                <a:schemeClr val="bg1"/>
              </a:solidFill>
            </a:endParaRPr>
          </a:p>
          <a:p>
            <a:pPr marL="0" indent="0" algn="ctr">
              <a:spcBef>
                <a:spcPts val="0"/>
              </a:spcBef>
              <a:buNone/>
            </a:pPr>
            <a:endParaRPr lang="en-US" sz="2200" dirty="0">
              <a:solidFill>
                <a:schemeClr val="bg1"/>
              </a:solidFill>
              <a:latin typeface="Times New Roman"/>
              <a:cs typeface="Times New Roman"/>
            </a:endParaRPr>
          </a:p>
          <a:p>
            <a:pPr marL="0" indent="0" algn="ctr">
              <a:spcBef>
                <a:spcPts val="0"/>
              </a:spcBef>
              <a:buNone/>
            </a:pPr>
            <a:endParaRPr lang="en-US" sz="2200" b="1" dirty="0">
              <a:latin typeface="Times New Roman"/>
              <a:cs typeface="Times New Roman"/>
            </a:endParaRPr>
          </a:p>
          <a:p>
            <a:pPr marL="0" indent="0" algn="ctr">
              <a:spcBef>
                <a:spcPts val="0"/>
              </a:spcBef>
              <a:buNone/>
            </a:pPr>
            <a:endParaRPr lang="en-US" sz="2200">
              <a:latin typeface="Times New Roman"/>
              <a:cs typeface="Times New Roman"/>
            </a:endParaRPr>
          </a:p>
          <a:p>
            <a:pPr marL="0" indent="0">
              <a:buNone/>
            </a:pPr>
            <a:endParaRPr lang="en-US" dirty="0">
              <a:latin typeface="Century Gothic" panose="020B0502020202020204"/>
              <a:cs typeface="Times New Roman"/>
            </a:endParaRPr>
          </a:p>
        </p:txBody>
      </p:sp>
      <p:pic>
        <p:nvPicPr>
          <p:cNvPr id="12" name="Picture 13" descr="A picture containing text&#10;&#10;Description automatically generated">
            <a:extLst>
              <a:ext uri="{FF2B5EF4-FFF2-40B4-BE49-F238E27FC236}">
                <a16:creationId xmlns:a16="http://schemas.microsoft.com/office/drawing/2014/main" id="{D475186B-3963-D3A9-715A-A98BD61A0815}"/>
              </a:ext>
            </a:extLst>
          </p:cNvPr>
          <p:cNvPicPr>
            <a:picLocks noChangeAspect="1"/>
          </p:cNvPicPr>
          <p:nvPr/>
        </p:nvPicPr>
        <p:blipFill>
          <a:blip r:embed="rId3"/>
          <a:stretch>
            <a:fillRect/>
          </a:stretch>
        </p:blipFill>
        <p:spPr>
          <a:xfrm>
            <a:off x="369160" y="458683"/>
            <a:ext cx="1364847" cy="1356142"/>
          </a:xfrm>
          <a:prstGeom prst="rect">
            <a:avLst/>
          </a:prstGeom>
        </p:spPr>
      </p:pic>
    </p:spTree>
    <p:extLst>
      <p:ext uri="{BB962C8B-B14F-4D97-AF65-F5344CB8AC3E}">
        <p14:creationId xmlns:p14="http://schemas.microsoft.com/office/powerpoint/2010/main" val="382605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E6AC-03D8-310B-57BD-FF8588FFFF16}"/>
              </a:ext>
            </a:extLst>
          </p:cNvPr>
          <p:cNvSpPr>
            <a:spLocks noGrp="1"/>
          </p:cNvSpPr>
          <p:nvPr>
            <p:ph type="title"/>
          </p:nvPr>
        </p:nvSpPr>
        <p:spPr>
          <a:xfrm>
            <a:off x="72284" y="1209774"/>
            <a:ext cx="3773269" cy="5376004"/>
          </a:xfrm>
        </p:spPr>
        <p:txBody>
          <a:bodyPr>
            <a:normAutofit/>
          </a:bodyPr>
          <a:lstStyle/>
          <a:p>
            <a:pPr algn="just"/>
            <a:endParaRPr lang="en-GB" sz="1600" dirty="0">
              <a:solidFill>
                <a:schemeClr val="tx1"/>
              </a:solidFill>
            </a:endParaRPr>
          </a:p>
          <a:p>
            <a:pPr algn="just"/>
            <a:endParaRPr lang="en-US" sz="1600" b="1" dirty="0">
              <a:solidFill>
                <a:schemeClr val="tx1"/>
              </a:solidFill>
            </a:endParaRPr>
          </a:p>
          <a:p>
            <a:pPr algn="just"/>
            <a:r>
              <a:rPr lang="en-GB" sz="1600" b="1">
                <a:solidFill>
                  <a:schemeClr val="tx1"/>
                </a:solidFill>
                <a:ea typeface="+mj-lt"/>
                <a:cs typeface="+mj-lt"/>
              </a:rPr>
              <a:t>3  . Date/Time Types:</a:t>
            </a:r>
            <a:br>
              <a:rPr lang="en-GB" sz="1600" b="1" dirty="0">
                <a:solidFill>
                  <a:schemeClr val="tx1"/>
                </a:solidFill>
                <a:ea typeface="+mj-lt"/>
                <a:cs typeface="+mj-lt"/>
              </a:rPr>
            </a:br>
            <a:endParaRPr lang="en-GB" sz="1600" b="1" dirty="0">
              <a:solidFill>
                <a:schemeClr val="tx1"/>
              </a:solidFill>
            </a:endParaRPr>
          </a:p>
          <a:p>
            <a:pPr marL="285750" indent="-285750" algn="just">
              <a:buFont typeface="Arial"/>
              <a:buChar char="•"/>
            </a:pPr>
            <a:r>
              <a:rPr lang="en-GB" sz="1600" dirty="0">
                <a:solidFill>
                  <a:schemeClr val="tx1"/>
                </a:solidFill>
                <a:ea typeface="+mj-lt"/>
                <a:cs typeface="+mj-lt"/>
              </a:rPr>
              <a:t>Timestamp without time zone</a:t>
            </a:r>
            <a:endParaRPr lang="en-GB" sz="1600" dirty="0">
              <a:solidFill>
                <a:schemeClr val="tx1"/>
              </a:solidFill>
            </a:endParaRPr>
          </a:p>
          <a:p>
            <a:pPr marL="285750" indent="-285750" algn="just">
              <a:buFont typeface="Arial"/>
              <a:buChar char="•"/>
            </a:pPr>
            <a:r>
              <a:rPr lang="en-GB" sz="1600" dirty="0">
                <a:solidFill>
                  <a:schemeClr val="tx1"/>
                </a:solidFill>
                <a:ea typeface="+mj-lt"/>
                <a:cs typeface="+mj-lt"/>
              </a:rPr>
              <a:t>Timestamp with time zone</a:t>
            </a:r>
            <a:endParaRPr lang="en-GB" sz="1600">
              <a:solidFill>
                <a:schemeClr val="tx1"/>
              </a:solidFill>
            </a:endParaRPr>
          </a:p>
          <a:p>
            <a:pPr marL="285750" indent="-285750" algn="just">
              <a:buFont typeface="Arial"/>
              <a:buChar char="•"/>
            </a:pPr>
            <a:r>
              <a:rPr lang="en-GB" sz="1600" dirty="0">
                <a:solidFill>
                  <a:schemeClr val="tx1"/>
                </a:solidFill>
                <a:ea typeface="+mj-lt"/>
                <a:cs typeface="+mj-lt"/>
              </a:rPr>
              <a:t>Date Time without time zone</a:t>
            </a:r>
            <a:endParaRPr lang="en-GB" sz="1600">
              <a:solidFill>
                <a:schemeClr val="tx1"/>
              </a:solidFill>
            </a:endParaRPr>
          </a:p>
          <a:p>
            <a:pPr marL="285750" indent="-285750" algn="just">
              <a:buFont typeface="Arial"/>
              <a:buChar char="•"/>
            </a:pPr>
            <a:r>
              <a:rPr lang="en-GB" sz="1600" dirty="0">
                <a:solidFill>
                  <a:schemeClr val="tx1"/>
                </a:solidFill>
                <a:ea typeface="+mj-lt"/>
                <a:cs typeface="+mj-lt"/>
              </a:rPr>
              <a:t>Interval</a:t>
            </a:r>
            <a:br>
              <a:rPr lang="en-GB" sz="1600" dirty="0">
                <a:solidFill>
                  <a:schemeClr val="tx1"/>
                </a:solidFill>
                <a:ea typeface="+mj-lt"/>
                <a:cs typeface="+mj-lt"/>
              </a:rPr>
            </a:br>
            <a:endParaRPr lang="en-GB" sz="1600">
              <a:solidFill>
                <a:schemeClr val="tx1"/>
              </a:solidFill>
            </a:endParaRPr>
          </a:p>
          <a:p>
            <a:pPr algn="just"/>
            <a:r>
              <a:rPr lang="en-GB" sz="1600" b="1">
                <a:solidFill>
                  <a:schemeClr val="tx1"/>
                </a:solidFill>
                <a:ea typeface="+mj-lt"/>
                <a:cs typeface="+mj-lt"/>
              </a:rPr>
              <a:t>4.   Boolean Types:</a:t>
            </a:r>
            <a:br>
              <a:rPr lang="en-GB" sz="1600" b="1" dirty="0">
                <a:solidFill>
                  <a:schemeClr val="tx1"/>
                </a:solidFill>
                <a:ea typeface="+mj-lt"/>
                <a:cs typeface="+mj-lt"/>
              </a:rPr>
            </a:br>
            <a:endParaRPr lang="en-GB" sz="1600" b="1">
              <a:solidFill>
                <a:schemeClr val="tx1"/>
              </a:solidFill>
            </a:endParaRPr>
          </a:p>
          <a:p>
            <a:pPr algn="just"/>
            <a:r>
              <a:rPr lang="en-GB" sz="1600" dirty="0">
                <a:solidFill>
                  <a:schemeClr val="tx1"/>
                </a:solidFill>
                <a:ea typeface="+mj-lt"/>
                <a:cs typeface="+mj-lt"/>
              </a:rPr>
              <a:t> In the output: the true value will be represented with t, while false will be represented with f. Null will appear as empty</a:t>
            </a:r>
            <a:endParaRPr lang="en-GB" sz="1600">
              <a:solidFill>
                <a:schemeClr val="tx1"/>
              </a:solidFill>
            </a:endParaRPr>
          </a:p>
          <a:p>
            <a:pPr marL="285750" indent="-285750" algn="just">
              <a:buFont typeface="Arial"/>
              <a:buChar char="•"/>
            </a:pPr>
            <a:r>
              <a:rPr lang="en-GB" sz="1600" dirty="0">
                <a:solidFill>
                  <a:schemeClr val="tx1"/>
                </a:solidFill>
                <a:ea typeface="+mj-lt"/>
                <a:cs typeface="+mj-lt"/>
              </a:rPr>
              <a:t>True</a:t>
            </a:r>
            <a:endParaRPr lang="en-GB" sz="1600">
              <a:solidFill>
                <a:schemeClr val="tx1"/>
              </a:solidFill>
            </a:endParaRPr>
          </a:p>
          <a:p>
            <a:pPr marL="285750" indent="-285750" algn="just">
              <a:buFont typeface="Arial"/>
              <a:buChar char="•"/>
            </a:pPr>
            <a:r>
              <a:rPr lang="en-GB" sz="1600" dirty="0">
                <a:solidFill>
                  <a:schemeClr val="tx1"/>
                </a:solidFill>
                <a:ea typeface="+mj-lt"/>
                <a:cs typeface="+mj-lt"/>
              </a:rPr>
              <a:t>False</a:t>
            </a:r>
            <a:endParaRPr lang="en-GB" sz="1600">
              <a:solidFill>
                <a:schemeClr val="tx1"/>
              </a:solidFill>
            </a:endParaRPr>
          </a:p>
          <a:p>
            <a:pPr marL="285750" indent="-285750" algn="just">
              <a:buFont typeface="Arial"/>
              <a:buChar char="•"/>
            </a:pPr>
            <a:r>
              <a:rPr lang="en-GB" sz="1600" dirty="0">
                <a:solidFill>
                  <a:schemeClr val="tx1"/>
                </a:solidFill>
                <a:ea typeface="+mj-lt"/>
                <a:cs typeface="+mj-lt"/>
              </a:rPr>
              <a:t>Unknown</a:t>
            </a:r>
            <a:endParaRPr lang="en-GB" sz="1600">
              <a:solidFill>
                <a:schemeClr val="tx1"/>
              </a:solidFill>
            </a:endParaRPr>
          </a:p>
          <a:p>
            <a:pPr algn="just"/>
            <a:endParaRPr lang="en-GB" sz="1600" dirty="0">
              <a:solidFill>
                <a:schemeClr val="tx1"/>
              </a:solidFill>
              <a:ea typeface="+mj-lt"/>
              <a:cs typeface="+mj-lt"/>
            </a:endParaRPr>
          </a:p>
        </p:txBody>
      </p:sp>
      <p:sp>
        <p:nvSpPr>
          <p:cNvPr id="10"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FE5B7300-1DC2-6EB9-3D9D-24831BFC90B2}"/>
              </a:ext>
            </a:extLst>
          </p:cNvPr>
          <p:cNvSpPr>
            <a:spLocks noGrp="1"/>
          </p:cNvSpPr>
          <p:nvPr>
            <p:ph idx="1"/>
          </p:nvPr>
        </p:nvSpPr>
        <p:spPr>
          <a:xfrm>
            <a:off x="5217909" y="1784397"/>
            <a:ext cx="6224244" cy="4851350"/>
          </a:xfrm>
        </p:spPr>
        <p:txBody>
          <a:bodyPr vert="horz" lIns="91440" tIns="45720" rIns="91440" bIns="45720" rtlCol="0" anchor="t">
            <a:normAutofit/>
          </a:bodyPr>
          <a:lstStyle/>
          <a:p>
            <a:pPr marL="0" indent="0">
              <a:buNone/>
            </a:pPr>
            <a:r>
              <a:rPr lang="en-GB" sz="1600" b="1" dirty="0">
                <a:ea typeface="+mn-lt"/>
                <a:cs typeface="+mn-lt"/>
              </a:rPr>
              <a:t>5. Geometric Types:</a:t>
            </a:r>
            <a:endParaRPr lang="en-US" sz="1600" b="1" dirty="0"/>
          </a:p>
          <a:p>
            <a:pPr indent="0">
              <a:buNone/>
            </a:pPr>
            <a:r>
              <a:rPr lang="en-GB" sz="1600">
                <a:ea typeface="+mn-lt"/>
                <a:cs typeface="+mn-lt"/>
              </a:rPr>
              <a:t>They are used to represent two- dimensional objects They include: point, line, Iseg, box, path, polygon and circle</a:t>
            </a:r>
            <a:endParaRPr lang="en-GB" sz="1600"/>
          </a:p>
          <a:p>
            <a:pPr marL="0" indent="0">
              <a:buNone/>
            </a:pPr>
            <a:r>
              <a:rPr lang="en-GB" sz="1600" b="1" dirty="0">
                <a:ea typeface="+mn-lt"/>
                <a:cs typeface="+mn-lt"/>
              </a:rPr>
              <a:t>6. Arrays:</a:t>
            </a:r>
            <a:endParaRPr lang="en-GB" sz="1600" b="1" dirty="0"/>
          </a:p>
          <a:p>
            <a:pPr indent="0">
              <a:buNone/>
            </a:pPr>
            <a:r>
              <a:rPr lang="en-GB" sz="1600">
                <a:ea typeface="+mn-lt"/>
                <a:cs typeface="+mn-lt"/>
              </a:rPr>
              <a:t>The PostgreSQL Array data type is used to store the array values for a specified column. </a:t>
            </a:r>
            <a:endParaRPr lang="en-GB" sz="1600"/>
          </a:p>
          <a:p>
            <a:pPr marL="0" indent="0">
              <a:buNone/>
            </a:pPr>
            <a:endParaRPr lang="en-GB" sz="1400" b="1" dirty="0">
              <a:solidFill>
                <a:schemeClr val="tx1"/>
              </a:solidFill>
            </a:endParaRPr>
          </a:p>
        </p:txBody>
      </p:sp>
      <p:sp>
        <p:nvSpPr>
          <p:cNvPr id="4" name="TextBox 3">
            <a:extLst>
              <a:ext uri="{FF2B5EF4-FFF2-40B4-BE49-F238E27FC236}">
                <a16:creationId xmlns:a16="http://schemas.microsoft.com/office/drawing/2014/main" id="{20E68C64-1F0F-941B-956C-2BBCF6966CFE}"/>
              </a:ext>
            </a:extLst>
          </p:cNvPr>
          <p:cNvSpPr txBox="1"/>
          <p:nvPr/>
        </p:nvSpPr>
        <p:spPr>
          <a:xfrm>
            <a:off x="1386592" y="274820"/>
            <a:ext cx="941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accent5">
                    <a:lumMod val="75000"/>
                  </a:schemeClr>
                </a:solidFill>
              </a:rPr>
              <a:t>Data types, in general, are used to define the type of the values in table’s columns</a:t>
            </a:r>
            <a:endParaRPr lang="en-US" b="1">
              <a:solidFill>
                <a:schemeClr val="accent5">
                  <a:lumMod val="75000"/>
                </a:schemeClr>
              </a:solidFill>
            </a:endParaRPr>
          </a:p>
        </p:txBody>
      </p:sp>
    </p:spTree>
    <p:extLst>
      <p:ext uri="{BB962C8B-B14F-4D97-AF65-F5344CB8AC3E}">
        <p14:creationId xmlns:p14="http://schemas.microsoft.com/office/powerpoint/2010/main" val="383339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747A7C-ED41-E6BA-A481-1E7D851C3171}"/>
              </a:ext>
            </a:extLst>
          </p:cNvPr>
          <p:cNvSpPr>
            <a:spLocks noGrp="1"/>
          </p:cNvSpPr>
          <p:nvPr>
            <p:ph type="title"/>
          </p:nvPr>
        </p:nvSpPr>
        <p:spPr>
          <a:xfrm>
            <a:off x="1794897" y="624110"/>
            <a:ext cx="9712998" cy="1280890"/>
          </a:xfrm>
        </p:spPr>
        <p:txBody>
          <a:bodyPr>
            <a:normAutofit/>
          </a:bodyPr>
          <a:lstStyle/>
          <a:p>
            <a:r>
              <a:rPr lang="en-US" dirty="0">
                <a:ea typeface="+mj-lt"/>
                <a:cs typeface="+mj-lt"/>
              </a:rPr>
              <a:t>Schemas and privileges</a:t>
            </a:r>
            <a:endParaRPr lang="en-US" dirty="0"/>
          </a:p>
        </p:txBody>
      </p:sp>
      <p:sp>
        <p:nvSpPr>
          <p:cNvPr id="21" name="Rectangle 20">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4" name="Content Placeholder 2">
            <a:extLst>
              <a:ext uri="{FF2B5EF4-FFF2-40B4-BE49-F238E27FC236}">
                <a16:creationId xmlns:a16="http://schemas.microsoft.com/office/drawing/2014/main" id="{6DC8BCFC-EB96-C1DB-E130-F3F2567796B3}"/>
              </a:ext>
            </a:extLst>
          </p:cNvPr>
          <p:cNvGraphicFramePr>
            <a:graphicFrameLocks noGrp="1"/>
          </p:cNvGraphicFramePr>
          <p:nvPr>
            <p:ph idx="1"/>
            <p:extLst>
              <p:ext uri="{D42A27DB-BD31-4B8C-83A1-F6EECF244321}">
                <p14:modId xmlns:p14="http://schemas.microsoft.com/office/powerpoint/2010/main" val="2249933281"/>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986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89828-C12C-78F1-1919-D5E71D98CFCA}"/>
              </a:ext>
            </a:extLst>
          </p:cNvPr>
          <p:cNvSpPr>
            <a:spLocks noGrp="1"/>
          </p:cNvSpPr>
          <p:nvPr>
            <p:ph idx="1"/>
          </p:nvPr>
        </p:nvSpPr>
        <p:spPr>
          <a:xfrm>
            <a:off x="1414983" y="597108"/>
            <a:ext cx="10839138" cy="5601425"/>
          </a:xfrm>
        </p:spPr>
        <p:txBody>
          <a:bodyPr vert="horz" lIns="91440" tIns="45720" rIns="91440" bIns="45720" rtlCol="0" anchor="t">
            <a:normAutofit/>
          </a:bodyPr>
          <a:lstStyle/>
          <a:p>
            <a:pPr marL="0" indent="0">
              <a:buNone/>
            </a:pPr>
            <a:r>
              <a:rPr lang="en-US" sz="1600" b="1" dirty="0">
                <a:ea typeface="+mn-lt"/>
                <a:cs typeface="+mn-lt"/>
              </a:rPr>
              <a:t>There are several reasons why one might want to use schemas:</a:t>
            </a:r>
            <a:r>
              <a:rPr lang="en-US" sz="1600" dirty="0">
                <a:ea typeface="+mn-lt"/>
                <a:cs typeface="+mn-lt"/>
              </a:rPr>
              <a:t> </a:t>
            </a:r>
          </a:p>
          <a:p>
            <a:pPr marL="0" indent="0">
              <a:buNone/>
            </a:pPr>
            <a:r>
              <a:rPr lang="en-US" sz="1600" dirty="0">
                <a:ea typeface="+mn-lt"/>
                <a:cs typeface="+mn-lt"/>
              </a:rPr>
              <a:t>                • To allow many users to use one database without interfering with each other. </a:t>
            </a:r>
          </a:p>
          <a:p>
            <a:pPr marL="0" indent="0">
              <a:buNone/>
            </a:pPr>
            <a:r>
              <a:rPr lang="en-US" sz="1600" dirty="0">
                <a:ea typeface="+mn-lt"/>
                <a:cs typeface="+mn-lt"/>
              </a:rPr>
              <a:t>                • To organize database objects into logical groups to make them more manageable.                  • Third-party applications can be put into separate schemas so they do not collide with the names of other objects. </a:t>
            </a:r>
          </a:p>
          <a:p>
            <a:pPr marL="0" indent="0">
              <a:buNone/>
            </a:pPr>
            <a:r>
              <a:rPr lang="en-US" sz="1600" b="1" dirty="0">
                <a:solidFill>
                  <a:schemeClr val="accent5">
                    <a:lumMod val="75000"/>
                  </a:schemeClr>
                </a:solidFill>
                <a:ea typeface="+mn-lt"/>
                <a:cs typeface="+mn-lt"/>
              </a:rPr>
              <a:t>1. Creating a Schema </a:t>
            </a:r>
            <a:endParaRPr lang="en-US" sz="1600">
              <a:solidFill>
                <a:schemeClr val="accent5">
                  <a:lumMod val="75000"/>
                </a:schemeClr>
              </a:solidFill>
              <a:ea typeface="+mn-lt"/>
              <a:cs typeface="+mn-lt"/>
            </a:endParaRPr>
          </a:p>
          <a:p>
            <a:pPr marL="0" indent="0">
              <a:buNone/>
            </a:pPr>
            <a:r>
              <a:rPr lang="en-US" sz="1600" dirty="0">
                <a:ea typeface="+mn-lt"/>
                <a:cs typeface="+mn-lt"/>
              </a:rPr>
              <a:t>Syntax : CREATE SCHEMA </a:t>
            </a:r>
            <a:r>
              <a:rPr lang="en-US" sz="1600" err="1">
                <a:ea typeface="+mn-lt"/>
                <a:cs typeface="+mn-lt"/>
              </a:rPr>
              <a:t>myschema</a:t>
            </a:r>
            <a:r>
              <a:rPr lang="en-US" sz="1600" dirty="0">
                <a:ea typeface="+mn-lt"/>
                <a:cs typeface="+mn-lt"/>
              </a:rPr>
              <a:t>;</a:t>
            </a:r>
          </a:p>
          <a:p>
            <a:pPr marL="0" indent="0">
              <a:buNone/>
            </a:pPr>
            <a:r>
              <a:rPr lang="en-US" sz="1600" dirty="0">
                <a:ea typeface="+mn-lt"/>
                <a:cs typeface="+mn-lt"/>
              </a:rPr>
              <a:t> To create or access objects in a schema, write a qualified name consisting of the schema name and table name separated by a dot: </a:t>
            </a:r>
          </a:p>
          <a:p>
            <a:pPr marL="0" indent="0">
              <a:buNone/>
            </a:pPr>
            <a:r>
              <a:rPr lang="en-US" sz="1600" err="1">
                <a:ea typeface="+mn-lt"/>
                <a:cs typeface="+mn-lt"/>
              </a:rPr>
              <a:t>Schema.table</a:t>
            </a:r>
            <a:r>
              <a:rPr lang="en-US" sz="1600" dirty="0">
                <a:ea typeface="+mn-lt"/>
                <a:cs typeface="+mn-lt"/>
              </a:rPr>
              <a:t> </a:t>
            </a:r>
          </a:p>
          <a:p>
            <a:pPr marL="0" indent="0">
              <a:buNone/>
            </a:pPr>
            <a:r>
              <a:rPr lang="en-US" sz="1600" dirty="0">
                <a:ea typeface="+mn-lt"/>
                <a:cs typeface="+mn-lt"/>
              </a:rPr>
              <a:t>Example – </a:t>
            </a:r>
            <a:r>
              <a:rPr lang="en-US" sz="1600" err="1">
                <a:ea typeface="+mn-lt"/>
                <a:cs typeface="+mn-lt"/>
              </a:rPr>
              <a:t>mydb</a:t>
            </a:r>
            <a:r>
              <a:rPr lang="en-US" sz="1600" dirty="0">
                <a:ea typeface="+mn-lt"/>
                <a:cs typeface="+mn-lt"/>
              </a:rPr>
              <a:t>-# Create table </a:t>
            </a:r>
            <a:r>
              <a:rPr lang="en-US" sz="1600" err="1">
                <a:ea typeface="+mn-lt"/>
                <a:cs typeface="+mn-lt"/>
              </a:rPr>
              <a:t>staff_schema</a:t>
            </a:r>
            <a:r>
              <a:rPr lang="en-US" sz="1600" dirty="0">
                <a:ea typeface="+mn-lt"/>
                <a:cs typeface="+mn-lt"/>
              </a:rPr>
              <a:t> ; </a:t>
            </a:r>
          </a:p>
          <a:p>
            <a:pPr marL="0" indent="0">
              <a:buNone/>
            </a:pPr>
            <a:r>
              <a:rPr lang="en-US" sz="1600" err="1">
                <a:ea typeface="+mn-lt"/>
                <a:cs typeface="+mn-lt"/>
              </a:rPr>
              <a:t>mydb</a:t>
            </a:r>
            <a:r>
              <a:rPr lang="en-US" sz="1600" dirty="0">
                <a:ea typeface="+mn-lt"/>
                <a:cs typeface="+mn-lt"/>
              </a:rPr>
              <a:t>-# Create table </a:t>
            </a:r>
            <a:r>
              <a:rPr lang="en-US" sz="1600" err="1">
                <a:ea typeface="+mn-lt"/>
                <a:cs typeface="+mn-lt"/>
              </a:rPr>
              <a:t>staff_schema.employee</a:t>
            </a:r>
            <a:r>
              <a:rPr lang="en-US" sz="1600" dirty="0">
                <a:ea typeface="+mn-lt"/>
                <a:cs typeface="+mn-lt"/>
              </a:rPr>
              <a:t> (ID integer primary key , name text )</a:t>
            </a:r>
          </a:p>
          <a:p>
            <a:pPr marL="0" indent="0">
              <a:buNone/>
            </a:pPr>
            <a:r>
              <a:rPr lang="en-US" sz="1600" b="1" dirty="0">
                <a:solidFill>
                  <a:schemeClr val="accent5">
                    <a:lumMod val="75000"/>
                  </a:schemeClr>
                </a:solidFill>
                <a:ea typeface="+mn-lt"/>
                <a:cs typeface="+mn-lt"/>
              </a:rPr>
              <a:t>2. Drop schema</a:t>
            </a:r>
            <a:endParaRPr lang="en-US" sz="1600">
              <a:solidFill>
                <a:schemeClr val="accent5">
                  <a:lumMod val="75000"/>
                </a:schemeClr>
              </a:solidFill>
              <a:ea typeface="+mn-lt"/>
              <a:cs typeface="+mn-lt"/>
            </a:endParaRPr>
          </a:p>
          <a:p>
            <a:pPr marL="0" indent="0">
              <a:buNone/>
            </a:pPr>
            <a:r>
              <a:rPr lang="en-US" sz="1600" dirty="0">
                <a:ea typeface="+mn-lt"/>
                <a:cs typeface="+mn-lt"/>
              </a:rPr>
              <a:t> To drop a schema if it’s empty (all objects in it have been dropped), use:</a:t>
            </a:r>
          </a:p>
          <a:p>
            <a:pPr marL="0" indent="0">
              <a:buNone/>
            </a:pPr>
            <a:r>
              <a:rPr lang="en-US" sz="1600" dirty="0">
                <a:ea typeface="+mn-lt"/>
                <a:cs typeface="+mn-lt"/>
              </a:rPr>
              <a:t> </a:t>
            </a:r>
            <a:r>
              <a:rPr lang="en-US" sz="1600" err="1">
                <a:ea typeface="+mn-lt"/>
                <a:cs typeface="+mn-lt"/>
              </a:rPr>
              <a:t>Mydb</a:t>
            </a:r>
            <a:r>
              <a:rPr lang="en-US" sz="1600" dirty="0">
                <a:ea typeface="+mn-lt"/>
                <a:cs typeface="+mn-lt"/>
              </a:rPr>
              <a:t>-# drop schema </a:t>
            </a:r>
            <a:r>
              <a:rPr lang="en-US" sz="1600" err="1">
                <a:ea typeface="+mn-lt"/>
                <a:cs typeface="+mn-lt"/>
              </a:rPr>
              <a:t>staff_schema</a:t>
            </a:r>
            <a:r>
              <a:rPr lang="en-US" sz="1600" dirty="0">
                <a:ea typeface="+mn-lt"/>
                <a:cs typeface="+mn-lt"/>
              </a:rPr>
              <a:t>; </a:t>
            </a:r>
            <a:endParaRPr lang="en-US" sz="1600"/>
          </a:p>
        </p:txBody>
      </p:sp>
    </p:spTree>
    <p:extLst>
      <p:ext uri="{BB962C8B-B14F-4D97-AF65-F5344CB8AC3E}">
        <p14:creationId xmlns:p14="http://schemas.microsoft.com/office/powerpoint/2010/main" val="534545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25" name="Content Placeholder 2">
            <a:extLst>
              <a:ext uri="{FF2B5EF4-FFF2-40B4-BE49-F238E27FC236}">
                <a16:creationId xmlns:a16="http://schemas.microsoft.com/office/drawing/2014/main" id="{78979A29-D129-B82E-AD34-247C882321A5}"/>
              </a:ext>
            </a:extLst>
          </p:cNvPr>
          <p:cNvGraphicFramePr>
            <a:graphicFrameLocks noGrp="1"/>
          </p:cNvGraphicFramePr>
          <p:nvPr>
            <p:ph idx="1"/>
            <p:extLst>
              <p:ext uri="{D42A27DB-BD31-4B8C-83A1-F6EECF244321}">
                <p14:modId xmlns:p14="http://schemas.microsoft.com/office/powerpoint/2010/main" val="155573967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71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B3FD94-C1D2-2F6C-FA42-17587415CBF1}"/>
              </a:ext>
            </a:extLst>
          </p:cNvPr>
          <p:cNvSpPr>
            <a:spLocks noGrp="1"/>
          </p:cNvSpPr>
          <p:nvPr>
            <p:ph type="title"/>
          </p:nvPr>
        </p:nvSpPr>
        <p:spPr>
          <a:xfrm>
            <a:off x="1794897" y="624110"/>
            <a:ext cx="9712998" cy="1280890"/>
          </a:xfrm>
        </p:spPr>
        <p:txBody>
          <a:bodyPr>
            <a:normAutofit/>
          </a:bodyPr>
          <a:lstStyle/>
          <a:p>
            <a:r>
              <a:rPr lang="en-US" dirty="0"/>
              <a:t>Index </a:t>
            </a:r>
          </a:p>
        </p:txBody>
      </p:sp>
      <p:sp>
        <p:nvSpPr>
          <p:cNvPr id="17"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6718E31C-A162-DF99-75A5-B7C3A2747FAB}"/>
              </a:ext>
            </a:extLst>
          </p:cNvPr>
          <p:cNvGraphicFramePr>
            <a:graphicFrameLocks noGrp="1"/>
          </p:cNvGraphicFramePr>
          <p:nvPr>
            <p:ph idx="1"/>
            <p:extLst>
              <p:ext uri="{D42A27DB-BD31-4B8C-83A1-F6EECF244321}">
                <p14:modId xmlns:p14="http://schemas.microsoft.com/office/powerpoint/2010/main" val="3566670958"/>
              </p:ext>
            </p:extLst>
          </p:nvPr>
        </p:nvGraphicFramePr>
        <p:xfrm>
          <a:off x="1794897" y="1810754"/>
          <a:ext cx="8987404" cy="406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80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TextBox 2">
            <a:extLst>
              <a:ext uri="{FF2B5EF4-FFF2-40B4-BE49-F238E27FC236}">
                <a16:creationId xmlns:a16="http://schemas.microsoft.com/office/drawing/2014/main" id="{45802602-B2AD-5A91-B9C7-AE2C3740CDD8}"/>
              </a:ext>
            </a:extLst>
          </p:cNvPr>
          <p:cNvSpPr txBox="1"/>
          <p:nvPr/>
        </p:nvSpPr>
        <p:spPr>
          <a:xfrm>
            <a:off x="3585147" y="637081"/>
            <a:ext cx="71827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       Index uses and types</a:t>
            </a:r>
            <a:endParaRPr lang="en-US" dirty="0"/>
          </a:p>
        </p:txBody>
      </p:sp>
      <p:sp>
        <p:nvSpPr>
          <p:cNvPr id="5" name="TextBox 4">
            <a:extLst>
              <a:ext uri="{FF2B5EF4-FFF2-40B4-BE49-F238E27FC236}">
                <a16:creationId xmlns:a16="http://schemas.microsoft.com/office/drawing/2014/main" id="{68B2814D-EDA0-55BE-0F24-9F6D40708C96}"/>
              </a:ext>
            </a:extLst>
          </p:cNvPr>
          <p:cNvSpPr txBox="1"/>
          <p:nvPr/>
        </p:nvSpPr>
        <p:spPr>
          <a:xfrm>
            <a:off x="639581" y="1414072"/>
            <a:ext cx="10526166" cy="5016758"/>
          </a:xfrm>
          <a:prstGeom prst="rect">
            <a:avLst/>
          </a:prstGeom>
          <a:no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solidFill>
                  <a:schemeClr val="accent4">
                    <a:lumMod val="75000"/>
                  </a:schemeClr>
                </a:solidFill>
                <a:cs typeface="Segoe UI"/>
              </a:rPr>
              <a:t>Index:</a:t>
            </a:r>
            <a:r>
              <a:rPr lang="en-US" dirty="0">
                <a:solidFill>
                  <a:schemeClr val="accent4">
                    <a:lumMod val="75000"/>
                  </a:schemeClr>
                </a:solidFill>
                <a:cs typeface="Segoe UI"/>
              </a:rPr>
              <a:t>​</a:t>
            </a:r>
          </a:p>
          <a:p>
            <a:pPr marL="285750" indent="-285750" algn="just">
              <a:buFont typeface="Arial" panose="020B0604020202020204" pitchFamily="34" charset="0"/>
              <a:buChar char="•"/>
            </a:pPr>
            <a:r>
              <a:rPr lang="en-US" dirty="0">
                <a:solidFill>
                  <a:srgbClr val="404040"/>
                </a:solidFill>
                <a:cs typeface="Segoe UI"/>
              </a:rPr>
              <a:t> They are used to enhance database performance​</a:t>
            </a:r>
          </a:p>
          <a:p>
            <a:pPr marL="285750" indent="-285750" algn="just">
              <a:buFont typeface="Arial" panose="020B0604020202020204" pitchFamily="34" charset="0"/>
              <a:buChar char="•"/>
            </a:pPr>
            <a:r>
              <a:rPr lang="en-US" dirty="0">
                <a:solidFill>
                  <a:srgbClr val="404040"/>
                </a:solidFill>
                <a:cs typeface="Segoe UI"/>
              </a:rPr>
              <a:t>They are indexes very similar to book​</a:t>
            </a:r>
          </a:p>
          <a:p>
            <a:pPr marL="285750" indent="-285750" algn="just">
              <a:buFont typeface="Arial" panose="020B0604020202020204" pitchFamily="34" charset="0"/>
              <a:buChar char="•"/>
            </a:pPr>
            <a:r>
              <a:rPr lang="en-US" dirty="0">
                <a:solidFill>
                  <a:srgbClr val="404040"/>
                </a:solidFill>
                <a:cs typeface="Segoe UI"/>
              </a:rPr>
              <a:t>They are built on tables' columns​</a:t>
            </a:r>
          </a:p>
          <a:p>
            <a:pPr marL="285750" indent="-285750" algn="just">
              <a:buFont typeface="Arial" panose="020B0604020202020204" pitchFamily="34" charset="0"/>
              <a:buChar char="•"/>
            </a:pPr>
            <a:r>
              <a:rPr lang="en-US" dirty="0">
                <a:solidFill>
                  <a:srgbClr val="404040"/>
                </a:solidFill>
                <a:cs typeface="Segoe UI"/>
              </a:rPr>
              <a:t>PostgreSQL builds an implicit index on primary key and unique key columns​</a:t>
            </a:r>
          </a:p>
          <a:p>
            <a:pPr marL="285750" indent="-285750" algn="just">
              <a:buFont typeface="Arial" panose="020B0604020202020204" pitchFamily="34" charset="0"/>
              <a:buChar char="•"/>
            </a:pPr>
            <a:r>
              <a:rPr lang="en-US" dirty="0">
                <a:solidFill>
                  <a:srgbClr val="404040"/>
                </a:solidFill>
                <a:latin typeface="Calibri"/>
                <a:cs typeface="Segoe UI"/>
              </a:rPr>
              <a:t>After creating the index, you do not have to update it.​</a:t>
            </a:r>
            <a:r>
              <a:rPr lang="en-US" dirty="0">
                <a:ea typeface="+mn-lt"/>
                <a:cs typeface="+mn-lt"/>
              </a:rPr>
              <a:t>. It will be updated automatically</a:t>
            </a:r>
          </a:p>
          <a:p>
            <a:pPr marL="285750" indent="-285750" algn="just">
              <a:buFont typeface="Arial" panose="020B0604020202020204" pitchFamily="34" charset="0"/>
              <a:buChar char="•"/>
            </a:pPr>
            <a:r>
              <a:rPr lang="en-US" dirty="0">
                <a:ea typeface="+mn-lt"/>
                <a:cs typeface="+mn-lt"/>
              </a:rPr>
              <a:t>You do not have to direct the database server to use an index. If an index exists, it will be used if PostgreSQL thinks it is more efficient than scanning the table row by row</a:t>
            </a:r>
            <a:endParaRPr lang="en-US" dirty="0"/>
          </a:p>
          <a:p>
            <a:pPr algn="just"/>
            <a:endParaRPr lang="en-US" dirty="0">
              <a:solidFill>
                <a:schemeClr val="accent4">
                  <a:lumMod val="75000"/>
                </a:schemeClr>
              </a:solidFill>
              <a:latin typeface="Calibri"/>
              <a:cs typeface="Segoe UI"/>
            </a:endParaRPr>
          </a:p>
          <a:p>
            <a:pPr algn="just"/>
            <a:r>
              <a:rPr lang="en-US" b="1" dirty="0">
                <a:solidFill>
                  <a:schemeClr val="accent4">
                    <a:lumMod val="75000"/>
                  </a:schemeClr>
                </a:solidFill>
                <a:cs typeface="Segoe UI"/>
              </a:rPr>
              <a:t>Indexes Disadvantages:</a:t>
            </a:r>
            <a:r>
              <a:rPr lang="en-US" dirty="0">
                <a:solidFill>
                  <a:schemeClr val="accent4">
                    <a:lumMod val="75000"/>
                  </a:schemeClr>
                </a:solidFill>
                <a:cs typeface="Segoe UI"/>
              </a:rPr>
              <a:t>​</a:t>
            </a:r>
          </a:p>
          <a:p>
            <a:pPr marL="285750" indent="-285750" algn="just">
              <a:buFont typeface="Arial" panose="020B0604020202020204" pitchFamily="34" charset="0"/>
              <a:buChar char="•"/>
            </a:pPr>
            <a:r>
              <a:rPr lang="en-US" dirty="0">
                <a:solidFill>
                  <a:srgbClr val="404040"/>
                </a:solidFill>
                <a:cs typeface="Segoe UI"/>
              </a:rPr>
              <a:t>Some indexes take lots of space​</a:t>
            </a:r>
          </a:p>
          <a:p>
            <a:pPr marL="285750" indent="-285750" algn="just">
              <a:buFont typeface="Arial" panose="020B0604020202020204" pitchFamily="34" charset="0"/>
              <a:buChar char="•"/>
            </a:pPr>
            <a:r>
              <a:rPr lang="en-US" dirty="0">
                <a:solidFill>
                  <a:srgbClr val="404040"/>
                </a:solidFill>
                <a:cs typeface="Segoe UI"/>
              </a:rPr>
              <a:t>They might slow performance if they appropriately are database not built​</a:t>
            </a:r>
          </a:p>
          <a:p>
            <a:pPr algn="just"/>
            <a:endParaRPr lang="en-US" dirty="0">
              <a:solidFill>
                <a:srgbClr val="404040"/>
              </a:solidFill>
              <a:cs typeface="Segoe UI"/>
            </a:endParaRPr>
          </a:p>
          <a:p>
            <a:pPr algn="just"/>
            <a:r>
              <a:rPr lang="en-US" b="1" dirty="0">
                <a:solidFill>
                  <a:schemeClr val="accent4">
                    <a:lumMod val="75000"/>
                  </a:schemeClr>
                </a:solidFill>
                <a:cs typeface="Segoe UI"/>
              </a:rPr>
              <a:t>When should we index a column?</a:t>
            </a:r>
            <a:r>
              <a:rPr lang="en-US" dirty="0">
                <a:solidFill>
                  <a:schemeClr val="accent4">
                    <a:lumMod val="75000"/>
                  </a:schemeClr>
                </a:solidFill>
                <a:cs typeface="Segoe UI"/>
              </a:rPr>
              <a:t>​</a:t>
            </a:r>
          </a:p>
          <a:p>
            <a:pPr marL="285750" indent="-285750" algn="just">
              <a:buFont typeface="Arial" panose="020B0604020202020204" pitchFamily="34" charset="0"/>
              <a:buChar char="•"/>
            </a:pPr>
            <a:r>
              <a:rPr lang="en-US" dirty="0">
                <a:solidFill>
                  <a:srgbClr val="404040"/>
                </a:solidFill>
                <a:cs typeface="Segoe UI"/>
              </a:rPr>
              <a:t>When we use this column to limit the results of our queries​</a:t>
            </a:r>
          </a:p>
          <a:p>
            <a:pPr marL="285750" indent="-285750" algn="just">
              <a:buFont typeface="Arial" panose="020B0604020202020204" pitchFamily="34" charset="0"/>
              <a:buChar char="•"/>
            </a:pPr>
            <a:r>
              <a:rPr lang="en-US" dirty="0">
                <a:solidFill>
                  <a:srgbClr val="404040"/>
                </a:solidFill>
                <a:cs typeface="Segoe UI"/>
              </a:rPr>
              <a:t>When the column is joining two table, and we usually do many joined queries using this column​</a:t>
            </a:r>
          </a:p>
          <a:p>
            <a:pPr marL="285750" indent="-285750" algn="just">
              <a:buFont typeface="Arial" panose="020B0604020202020204" pitchFamily="34" charset="0"/>
              <a:buChar char="•"/>
            </a:pPr>
            <a:endParaRPr lang="en-US" sz="1400" dirty="0">
              <a:solidFill>
                <a:srgbClr val="404040"/>
              </a:solidFill>
              <a:latin typeface="Calibri"/>
              <a:cs typeface="Segoe UI"/>
            </a:endParaRPr>
          </a:p>
        </p:txBody>
      </p:sp>
    </p:spTree>
    <p:extLst>
      <p:ext uri="{BB962C8B-B14F-4D97-AF65-F5344CB8AC3E}">
        <p14:creationId xmlns:p14="http://schemas.microsoft.com/office/powerpoint/2010/main" val="1909329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14EED-B500-D53B-53B4-9D919B5F23DF}"/>
              </a:ext>
            </a:extLst>
          </p:cNvPr>
          <p:cNvSpPr txBox="1"/>
          <p:nvPr/>
        </p:nvSpPr>
        <p:spPr>
          <a:xfrm>
            <a:off x="1694576" y="702469"/>
            <a:ext cx="9949343" cy="6155531"/>
          </a:xfrm>
          <a:prstGeom prst="rect">
            <a:avLst/>
          </a:prstGeom>
          <a:noFill/>
        </p:spPr>
        <p:txBody>
          <a:bodyPr wrap="square">
            <a:spAutoFit/>
          </a:bodyPr>
          <a:lstStyle/>
          <a:p>
            <a:pPr algn="just"/>
            <a:r>
              <a:rPr lang="en-US" sz="2000" b="1" dirty="0">
                <a:solidFill>
                  <a:srgbClr val="C00000"/>
                </a:solidFill>
                <a:cs typeface="Segoe UI"/>
              </a:rPr>
              <a:t>Index Type:</a:t>
            </a:r>
            <a:r>
              <a:rPr lang="en-US" sz="2000" dirty="0">
                <a:solidFill>
                  <a:srgbClr val="C00000"/>
                </a:solidFill>
                <a:cs typeface="Segoe UI"/>
              </a:rPr>
              <a:t>​</a:t>
            </a:r>
          </a:p>
          <a:p>
            <a:pPr algn="just"/>
            <a:endParaRPr lang="en-US" sz="2000" dirty="0">
              <a:solidFill>
                <a:srgbClr val="C00000"/>
              </a:solidFill>
              <a:cs typeface="Segoe UI"/>
            </a:endParaRPr>
          </a:p>
          <a:p>
            <a:pPr algn="just"/>
            <a:r>
              <a:rPr lang="en-US" sz="2000" b="1" dirty="0">
                <a:cs typeface="Segoe UI"/>
              </a:rPr>
              <a:t>Index types in PostgreSQL:</a:t>
            </a:r>
            <a:r>
              <a:rPr lang="en-US" sz="2000" dirty="0">
                <a:cs typeface="Segoe UI"/>
              </a:rPr>
              <a:t>​</a:t>
            </a:r>
          </a:p>
          <a:p>
            <a:pPr algn="just"/>
            <a:endParaRPr lang="en-US" sz="2000" dirty="0">
              <a:cs typeface="Segoe UI"/>
            </a:endParaRPr>
          </a:p>
          <a:p>
            <a:pPr algn="just"/>
            <a:r>
              <a:rPr lang="en-US" sz="1800" b="1" dirty="0">
                <a:solidFill>
                  <a:schemeClr val="accent4">
                    <a:lumMod val="75000"/>
                  </a:schemeClr>
                </a:solidFill>
                <a:cs typeface="Segoe UI"/>
              </a:rPr>
              <a:t>B-Tree</a:t>
            </a:r>
            <a:r>
              <a:rPr lang="en-US" sz="1800" dirty="0">
                <a:cs typeface="Segoe UI"/>
              </a:rPr>
              <a:t>: stands for balanced tree​</a:t>
            </a:r>
          </a:p>
          <a:p>
            <a:pPr algn="just"/>
            <a:r>
              <a:rPr lang="en-US" sz="1800" dirty="0">
                <a:cs typeface="Segoe UI"/>
              </a:rPr>
              <a:t>we use B-Tree index for queries that include comparison operators:​</a:t>
            </a:r>
          </a:p>
          <a:p>
            <a:pPr algn="just"/>
            <a:r>
              <a:rPr lang="en-US" sz="1800" dirty="0">
                <a:cs typeface="Segoe UI"/>
              </a:rPr>
              <a:t>Greater than, less than, greater than or equal, less than or equal, equal, not equal, between and, is null and is not null.​</a:t>
            </a:r>
          </a:p>
          <a:p>
            <a:pPr algn="just"/>
            <a:endParaRPr lang="en-US" sz="1800" dirty="0">
              <a:cs typeface="Segoe UI"/>
            </a:endParaRPr>
          </a:p>
          <a:p>
            <a:pPr algn="just"/>
            <a:r>
              <a:rPr lang="en-US" sz="2000" b="1" dirty="0">
                <a:cs typeface="Segoe UI"/>
              </a:rPr>
              <a:t>Index types in PostgreSQL:</a:t>
            </a:r>
            <a:r>
              <a:rPr lang="en-US" sz="2000" dirty="0">
                <a:cs typeface="Segoe UI"/>
              </a:rPr>
              <a:t>​</a:t>
            </a:r>
          </a:p>
          <a:p>
            <a:pPr algn="just"/>
            <a:endParaRPr lang="en-US" sz="2000" dirty="0">
              <a:cs typeface="Segoe UI"/>
            </a:endParaRPr>
          </a:p>
          <a:p>
            <a:pPr algn="just"/>
            <a:r>
              <a:rPr lang="en-US" sz="1800" b="1" dirty="0">
                <a:solidFill>
                  <a:schemeClr val="accent4">
                    <a:lumMod val="75000"/>
                  </a:schemeClr>
                </a:solidFill>
                <a:cs typeface="Segoe UI"/>
              </a:rPr>
              <a:t>Hash index: </a:t>
            </a:r>
            <a:r>
              <a:rPr lang="en-US" sz="1800" dirty="0">
                <a:cs typeface="Segoe UI"/>
              </a:rPr>
              <a:t>can only handle simple eq​</a:t>
            </a:r>
          </a:p>
          <a:p>
            <a:pPr algn="just"/>
            <a:endParaRPr lang="en-US" sz="1800" dirty="0">
              <a:cs typeface="Segoe UI"/>
            </a:endParaRPr>
          </a:p>
          <a:p>
            <a:pPr algn="just"/>
            <a:r>
              <a:rPr lang="en-US" sz="2000" b="1" dirty="0">
                <a:cs typeface="Segoe UI"/>
              </a:rPr>
              <a:t>Index types in PostgreSQL:</a:t>
            </a:r>
            <a:r>
              <a:rPr lang="en-US" sz="2000" dirty="0">
                <a:cs typeface="Segoe UI"/>
              </a:rPr>
              <a:t>​</a:t>
            </a:r>
          </a:p>
          <a:p>
            <a:pPr marL="342900" indent="-342900" algn="just">
              <a:buFont typeface="Arial" panose="020B0604020202020204" pitchFamily="34" charset="0"/>
              <a:buChar char="•"/>
            </a:pPr>
            <a:endParaRPr lang="en-US" sz="2000" dirty="0">
              <a:cs typeface="Segoe UI"/>
            </a:endParaRPr>
          </a:p>
          <a:p>
            <a:pPr marL="285750" indent="-285750" algn="just">
              <a:buFont typeface="Arial" panose="020B0604020202020204" pitchFamily="34" charset="0"/>
              <a:buChar char="•"/>
            </a:pPr>
            <a:r>
              <a:rPr lang="en-US" sz="1800" dirty="0">
                <a:cs typeface="Segoe UI"/>
              </a:rPr>
              <a:t>Generalized search Tree (GIST): are used for more complicated datatypes and for operations beyond equality and range comparison​</a:t>
            </a:r>
          </a:p>
          <a:p>
            <a:pPr marL="285750" indent="-285750" algn="just">
              <a:buFont typeface="Arial" panose="020B0604020202020204" pitchFamily="34" charset="0"/>
              <a:buChar char="•"/>
            </a:pPr>
            <a:r>
              <a:rPr lang="en-US" sz="1800" dirty="0">
                <a:cs typeface="Segoe UI"/>
              </a:rPr>
              <a:t>Mainly used with the geometric datatypes​</a:t>
            </a:r>
          </a:p>
          <a:p>
            <a:pPr marL="285750" indent="-285750" algn="just">
              <a:buFont typeface="Arial" panose="020B0604020202020204" pitchFamily="34" charset="0"/>
              <a:buChar char="•"/>
            </a:pPr>
            <a:r>
              <a:rPr lang="en-US" sz="1800" dirty="0">
                <a:cs typeface="Segoe UI"/>
              </a:rPr>
              <a:t>Generalized Inverted Indexes (GIN): are useful when an index must map many values to one row​</a:t>
            </a:r>
          </a:p>
          <a:p>
            <a:pPr marL="285750" indent="-285750" algn="just">
              <a:buFont typeface="Arial" panose="020B0604020202020204" pitchFamily="34" charset="0"/>
              <a:buChar char="•"/>
            </a:pPr>
            <a:r>
              <a:rPr lang="en-US" sz="1800" dirty="0">
                <a:cs typeface="Segoe UI"/>
              </a:rPr>
              <a:t>Mainly used with arrays​</a:t>
            </a:r>
          </a:p>
        </p:txBody>
      </p:sp>
    </p:spTree>
    <p:extLst>
      <p:ext uri="{BB962C8B-B14F-4D97-AF65-F5344CB8AC3E}">
        <p14:creationId xmlns:p14="http://schemas.microsoft.com/office/powerpoint/2010/main" val="198800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8" name="TextBox 7">
            <a:extLst>
              <a:ext uri="{FF2B5EF4-FFF2-40B4-BE49-F238E27FC236}">
                <a16:creationId xmlns:a16="http://schemas.microsoft.com/office/drawing/2014/main" id="{8E97673D-935E-71CD-16D1-4E5D01C6CDC5}"/>
              </a:ext>
            </a:extLst>
          </p:cNvPr>
          <p:cNvSpPr txBox="1"/>
          <p:nvPr/>
        </p:nvSpPr>
        <p:spPr>
          <a:xfrm>
            <a:off x="3585147" y="637081"/>
            <a:ext cx="71827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           Operations on index</a:t>
            </a:r>
            <a:endParaRPr lang="en-US" dirty="0"/>
          </a:p>
        </p:txBody>
      </p:sp>
      <p:sp>
        <p:nvSpPr>
          <p:cNvPr id="11" name="TextBox 10">
            <a:extLst>
              <a:ext uri="{FF2B5EF4-FFF2-40B4-BE49-F238E27FC236}">
                <a16:creationId xmlns:a16="http://schemas.microsoft.com/office/drawing/2014/main" id="{A1290B5E-628B-EDAF-2CB0-6961FD676E64}"/>
              </a:ext>
            </a:extLst>
          </p:cNvPr>
          <p:cNvSpPr txBox="1"/>
          <p:nvPr/>
        </p:nvSpPr>
        <p:spPr>
          <a:xfrm>
            <a:off x="789483" y="1514006"/>
            <a:ext cx="50042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200" dirty="0"/>
          </a:p>
          <a:p>
            <a:pPr algn="just"/>
            <a:endParaRPr lang="en-IN" sz="1200" dirty="0">
              <a:latin typeface="Consolas"/>
              <a:cs typeface="Segoe UI"/>
            </a:endParaRPr>
          </a:p>
        </p:txBody>
      </p:sp>
      <p:sp>
        <p:nvSpPr>
          <p:cNvPr id="3" name="TextBox 2">
            <a:extLst>
              <a:ext uri="{FF2B5EF4-FFF2-40B4-BE49-F238E27FC236}">
                <a16:creationId xmlns:a16="http://schemas.microsoft.com/office/drawing/2014/main" id="{4DB8E502-11D2-2C12-9FFA-2BB8AA9BB0C9}"/>
              </a:ext>
            </a:extLst>
          </p:cNvPr>
          <p:cNvSpPr txBox="1"/>
          <p:nvPr/>
        </p:nvSpPr>
        <p:spPr>
          <a:xfrm>
            <a:off x="6396907" y="1744838"/>
            <a:ext cx="5792299" cy="3693319"/>
          </a:xfrm>
          <a:prstGeom prst="rect">
            <a:avLst/>
          </a:prstGeom>
          <a:noFill/>
        </p:spPr>
        <p:txBody>
          <a:bodyPr wrap="square">
            <a:spAutoFit/>
          </a:bodyPr>
          <a:lstStyle/>
          <a:p>
            <a:r>
              <a:rPr lang="en-IN" sz="1800" b="1" i="1" dirty="0">
                <a:solidFill>
                  <a:srgbClr val="C00000"/>
                </a:solidFill>
                <a:ea typeface="+mn-lt"/>
                <a:cs typeface="+mn-lt"/>
              </a:rPr>
              <a:t>multi-column index:</a:t>
            </a:r>
          </a:p>
          <a:p>
            <a:endParaRPr lang="en-US" sz="1800" dirty="0"/>
          </a:p>
          <a:p>
            <a:r>
              <a:rPr lang="en-IN" sz="1800" b="1" dirty="0">
                <a:solidFill>
                  <a:srgbClr val="000000"/>
                </a:solidFill>
                <a:ea typeface="+mn-lt"/>
                <a:cs typeface="+mn-lt"/>
              </a:rPr>
              <a:t>Syntax:</a:t>
            </a:r>
            <a:endParaRPr lang="en-US" sz="1800" dirty="0"/>
          </a:p>
          <a:p>
            <a:r>
              <a:rPr lang="en-IN" sz="1800" b="1" dirty="0">
                <a:solidFill>
                  <a:srgbClr val="212529"/>
                </a:solidFill>
                <a:latin typeface="Consolas"/>
                <a:cs typeface="Segoe UI"/>
              </a:rPr>
              <a:t>CREATE</a:t>
            </a:r>
            <a:r>
              <a:rPr lang="en-IN" sz="1800" dirty="0">
                <a:solidFill>
                  <a:srgbClr val="212529"/>
                </a:solidFill>
                <a:latin typeface="Consolas"/>
                <a:cs typeface="Segoe UI"/>
              </a:rPr>
              <a:t> </a:t>
            </a:r>
            <a:r>
              <a:rPr lang="en-IN" sz="1800" b="1" dirty="0">
                <a:solidFill>
                  <a:srgbClr val="212529"/>
                </a:solidFill>
                <a:latin typeface="Consolas"/>
                <a:cs typeface="Segoe UI"/>
              </a:rPr>
              <a:t>INDEX</a:t>
            </a:r>
            <a:r>
              <a:rPr lang="en-IN" sz="1800" dirty="0">
                <a:solidFill>
                  <a:srgbClr val="212529"/>
                </a:solidFill>
                <a:latin typeface="Consolas"/>
                <a:cs typeface="Segoe UI"/>
              </a:rPr>
              <a:t> [</a:t>
            </a:r>
            <a:r>
              <a:rPr lang="en-IN" sz="1800" b="1" dirty="0">
                <a:solidFill>
                  <a:srgbClr val="212529"/>
                </a:solidFill>
                <a:latin typeface="Consolas"/>
                <a:cs typeface="Segoe UI"/>
              </a:rPr>
              <a:t>index</a:t>
            </a:r>
            <a:r>
              <a:rPr lang="en-IN" sz="1800" dirty="0">
                <a:solidFill>
                  <a:srgbClr val="212529"/>
                </a:solidFill>
                <a:latin typeface="Consolas"/>
                <a:cs typeface="Segoe UI"/>
              </a:rPr>
              <a:t> name]</a:t>
            </a:r>
            <a:endParaRPr lang="en-US" sz="1800" dirty="0"/>
          </a:p>
          <a:p>
            <a:r>
              <a:rPr lang="en-IN" sz="1800" b="1" dirty="0">
                <a:solidFill>
                  <a:srgbClr val="212529"/>
                </a:solidFill>
                <a:latin typeface="Consolas"/>
                <a:cs typeface="Segoe UI"/>
              </a:rPr>
              <a:t>ON</a:t>
            </a:r>
            <a:r>
              <a:rPr lang="en-IN" sz="1800" dirty="0">
                <a:solidFill>
                  <a:srgbClr val="212529"/>
                </a:solidFill>
                <a:latin typeface="Consolas"/>
                <a:cs typeface="Segoe UI"/>
              </a:rPr>
              <a:t> [</a:t>
            </a:r>
            <a:r>
              <a:rPr lang="en-IN" sz="1800" b="1" dirty="0">
                <a:solidFill>
                  <a:srgbClr val="212529"/>
                </a:solidFill>
                <a:latin typeface="Consolas"/>
                <a:cs typeface="Segoe UI"/>
              </a:rPr>
              <a:t>Table</a:t>
            </a:r>
            <a:r>
              <a:rPr lang="en-IN" sz="1800" dirty="0">
                <a:solidFill>
                  <a:srgbClr val="212529"/>
                </a:solidFill>
                <a:latin typeface="Consolas"/>
                <a:cs typeface="Segoe UI"/>
              </a:rPr>
              <a:t> name]([column1, column2, column3,...]);</a:t>
            </a:r>
            <a:endParaRPr lang="en-US" sz="1800" dirty="0"/>
          </a:p>
          <a:p>
            <a:endParaRPr lang="en-US" sz="1800" dirty="0"/>
          </a:p>
          <a:p>
            <a:r>
              <a:rPr lang="en-IN" sz="1800" dirty="0">
                <a:solidFill>
                  <a:srgbClr val="000000"/>
                </a:solidFill>
                <a:ea typeface="+mn-lt"/>
                <a:cs typeface="+mn-lt"/>
              </a:rPr>
              <a:t>An index can be defined on more than one column of a table. For example, if you have a table of this form:</a:t>
            </a:r>
          </a:p>
          <a:p>
            <a:endParaRPr lang="en-US" sz="1800" dirty="0"/>
          </a:p>
          <a:p>
            <a:r>
              <a:rPr lang="en-IN" sz="1800" dirty="0">
                <a:solidFill>
                  <a:srgbClr val="000000"/>
                </a:solidFill>
                <a:latin typeface="Consolas"/>
                <a:cs typeface="Segoe UI"/>
              </a:rPr>
              <a:t>CREATE TABLE test2 (  major int,  minor int,  name varchar);</a:t>
            </a:r>
            <a:endParaRPr lang="en-US" sz="1800" dirty="0">
              <a:solidFill>
                <a:srgbClr val="000000"/>
              </a:solidFill>
              <a:latin typeface="Century Gothic" panose="020B0502020202020204"/>
              <a:cs typeface="Segoe UI"/>
            </a:endParaRPr>
          </a:p>
        </p:txBody>
      </p:sp>
      <p:sp>
        <p:nvSpPr>
          <p:cNvPr id="5" name="TextBox 4">
            <a:extLst>
              <a:ext uri="{FF2B5EF4-FFF2-40B4-BE49-F238E27FC236}">
                <a16:creationId xmlns:a16="http://schemas.microsoft.com/office/drawing/2014/main" id="{226C68C4-06D3-236F-65CE-636768A9E43E}"/>
              </a:ext>
            </a:extLst>
          </p:cNvPr>
          <p:cNvSpPr txBox="1"/>
          <p:nvPr/>
        </p:nvSpPr>
        <p:spPr>
          <a:xfrm>
            <a:off x="485182" y="1684659"/>
            <a:ext cx="5911725" cy="3693319"/>
          </a:xfrm>
          <a:prstGeom prst="rect">
            <a:avLst/>
          </a:prstGeom>
          <a:noFill/>
        </p:spPr>
        <p:txBody>
          <a:bodyPr wrap="square">
            <a:spAutoFit/>
          </a:bodyPr>
          <a:lstStyle/>
          <a:p>
            <a:pPr algn="just"/>
            <a:r>
              <a:rPr lang="en-IN" sz="1800" b="1" dirty="0">
                <a:solidFill>
                  <a:srgbClr val="C00000"/>
                </a:solidFill>
                <a:ea typeface="+mn-lt"/>
                <a:cs typeface="+mn-lt"/>
              </a:rPr>
              <a:t>Create and Drop an Index:</a:t>
            </a:r>
          </a:p>
          <a:p>
            <a:pPr algn="just"/>
            <a:endParaRPr lang="en-US" sz="1800" dirty="0"/>
          </a:p>
          <a:p>
            <a:pPr algn="just"/>
            <a:r>
              <a:rPr lang="en-IN" sz="1800" b="1" dirty="0">
                <a:solidFill>
                  <a:srgbClr val="010101"/>
                </a:solidFill>
                <a:ea typeface="+mn-lt"/>
                <a:cs typeface="+mn-lt"/>
              </a:rPr>
              <a:t>Create and Drop an Index</a:t>
            </a:r>
            <a:endParaRPr lang="en-US" sz="1800" dirty="0"/>
          </a:p>
          <a:p>
            <a:pPr algn="just"/>
            <a:r>
              <a:rPr lang="en-IN" sz="1800" b="1" dirty="0">
                <a:solidFill>
                  <a:srgbClr val="273239"/>
                </a:solidFill>
                <a:ea typeface="+mn-lt"/>
                <a:cs typeface="+mn-lt"/>
              </a:rPr>
              <a:t>Syntax:</a:t>
            </a:r>
            <a:endParaRPr lang="en-US" sz="1800" dirty="0"/>
          </a:p>
          <a:p>
            <a:pPr algn="just"/>
            <a:r>
              <a:rPr lang="en-IN" sz="1800" i="1" dirty="0">
                <a:solidFill>
                  <a:srgbClr val="273239"/>
                </a:solidFill>
                <a:ea typeface="+mn-lt"/>
                <a:cs typeface="+mn-lt"/>
              </a:rPr>
              <a:t>CREATE INDEX </a:t>
            </a:r>
            <a:r>
              <a:rPr lang="en-IN" sz="1800" i="1" dirty="0" err="1">
                <a:solidFill>
                  <a:srgbClr val="273239"/>
                </a:solidFill>
                <a:ea typeface="+mn-lt"/>
                <a:cs typeface="+mn-lt"/>
              </a:rPr>
              <a:t>indexname</a:t>
            </a:r>
            <a:endParaRPr lang="en-US" sz="1800" dirty="0"/>
          </a:p>
          <a:p>
            <a:pPr algn="just"/>
            <a:r>
              <a:rPr lang="en-IN" sz="1800" i="1" dirty="0">
                <a:solidFill>
                  <a:srgbClr val="273239"/>
                </a:solidFill>
                <a:ea typeface="+mn-lt"/>
                <a:cs typeface="+mn-lt"/>
              </a:rPr>
              <a:t>ON </a:t>
            </a:r>
            <a:r>
              <a:rPr lang="en-IN" sz="1800" i="1" dirty="0" err="1">
                <a:solidFill>
                  <a:srgbClr val="273239"/>
                </a:solidFill>
                <a:ea typeface="+mn-lt"/>
                <a:cs typeface="+mn-lt"/>
              </a:rPr>
              <a:t>tablename</a:t>
            </a:r>
            <a:r>
              <a:rPr lang="en-IN" sz="1800" i="1" dirty="0">
                <a:solidFill>
                  <a:srgbClr val="273239"/>
                </a:solidFill>
                <a:ea typeface="+mn-lt"/>
                <a:cs typeface="+mn-lt"/>
              </a:rPr>
              <a:t> (columnname1, columnname2, …);</a:t>
            </a:r>
            <a:endParaRPr lang="en-US" sz="1800" dirty="0"/>
          </a:p>
          <a:p>
            <a:pPr algn="just"/>
            <a:r>
              <a:rPr lang="en-IN" sz="1800" dirty="0">
                <a:solidFill>
                  <a:srgbClr val="273239"/>
                </a:solidFill>
                <a:ea typeface="+mn-lt"/>
                <a:cs typeface="+mn-lt"/>
              </a:rPr>
              <a:t>Create a unique index on a table:</a:t>
            </a:r>
            <a:endParaRPr lang="en-US" sz="1800" dirty="0"/>
          </a:p>
          <a:p>
            <a:pPr algn="just"/>
            <a:endParaRPr lang="en-US" sz="1800" dirty="0"/>
          </a:p>
          <a:p>
            <a:pPr algn="just"/>
            <a:r>
              <a:rPr lang="en-IN" sz="1800" b="1" dirty="0">
                <a:solidFill>
                  <a:srgbClr val="273239"/>
                </a:solidFill>
                <a:ea typeface="+mn-lt"/>
                <a:cs typeface="+mn-lt"/>
              </a:rPr>
              <a:t>DROP Index</a:t>
            </a:r>
            <a:endParaRPr lang="en-US" sz="1800" dirty="0"/>
          </a:p>
          <a:p>
            <a:pPr algn="just"/>
            <a:r>
              <a:rPr lang="en-IN" sz="1800" dirty="0">
                <a:solidFill>
                  <a:srgbClr val="273239"/>
                </a:solidFill>
                <a:ea typeface="+mn-lt"/>
                <a:cs typeface="+mn-lt"/>
              </a:rPr>
              <a:t>The DROP INDEX statement could be used to remove an index from any table. </a:t>
            </a:r>
            <a:endParaRPr lang="en-US" sz="1800" dirty="0"/>
          </a:p>
          <a:p>
            <a:pPr algn="just"/>
            <a:r>
              <a:rPr lang="en-IN" sz="1800" b="1" dirty="0">
                <a:solidFill>
                  <a:srgbClr val="273239"/>
                </a:solidFill>
                <a:ea typeface="+mn-lt"/>
                <a:cs typeface="+mn-lt"/>
              </a:rPr>
              <a:t>Syntax:</a:t>
            </a:r>
            <a:endParaRPr lang="en-US" sz="1800" dirty="0"/>
          </a:p>
          <a:p>
            <a:pPr algn="just"/>
            <a:r>
              <a:rPr lang="en-IN" sz="1800" i="1" dirty="0">
                <a:solidFill>
                  <a:srgbClr val="273239"/>
                </a:solidFill>
                <a:ea typeface="+mn-lt"/>
                <a:cs typeface="+mn-lt"/>
              </a:rPr>
              <a:t>DROP INDEX </a:t>
            </a:r>
            <a:r>
              <a:rPr lang="en-IN" sz="1800" i="1" dirty="0" err="1">
                <a:solidFill>
                  <a:srgbClr val="273239"/>
                </a:solidFill>
                <a:ea typeface="+mn-lt"/>
                <a:cs typeface="+mn-lt"/>
              </a:rPr>
              <a:t>tablename.indexname</a:t>
            </a:r>
            <a:r>
              <a:rPr lang="en-IN" sz="1800" i="1" dirty="0">
                <a:solidFill>
                  <a:srgbClr val="273239"/>
                </a:solidFill>
                <a:ea typeface="+mn-lt"/>
                <a:cs typeface="+mn-lt"/>
              </a:rPr>
              <a:t>;</a:t>
            </a:r>
            <a:endParaRPr lang="en-US" sz="1800" dirty="0"/>
          </a:p>
        </p:txBody>
      </p:sp>
      <p:cxnSp>
        <p:nvCxnSpPr>
          <p:cNvPr id="7" name="Straight Connector 6">
            <a:extLst>
              <a:ext uri="{FF2B5EF4-FFF2-40B4-BE49-F238E27FC236}">
                <a16:creationId xmlns:a16="http://schemas.microsoft.com/office/drawing/2014/main" id="{FA014E67-703C-1537-AA0B-D9A5425B5C61}"/>
              </a:ext>
            </a:extLst>
          </p:cNvPr>
          <p:cNvCxnSpPr>
            <a:cxnSpLocks/>
          </p:cNvCxnSpPr>
          <p:nvPr/>
        </p:nvCxnSpPr>
        <p:spPr>
          <a:xfrm>
            <a:off x="6325299" y="1610686"/>
            <a:ext cx="0" cy="41979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16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5D54E9-718F-8E74-8579-627A8509AD5F}"/>
              </a:ext>
            </a:extLst>
          </p:cNvPr>
          <p:cNvSpPr txBox="1"/>
          <p:nvPr/>
        </p:nvSpPr>
        <p:spPr>
          <a:xfrm>
            <a:off x="1696673" y="1314178"/>
            <a:ext cx="4553125" cy="3785652"/>
          </a:xfrm>
          <a:prstGeom prst="rect">
            <a:avLst/>
          </a:prstGeom>
          <a:noFill/>
        </p:spPr>
        <p:txBody>
          <a:bodyPr wrap="square">
            <a:spAutoFit/>
          </a:bodyPr>
          <a:lstStyle/>
          <a:p>
            <a:pPr algn="just"/>
            <a:r>
              <a:rPr lang="en-IN" sz="1600" b="1" dirty="0">
                <a:solidFill>
                  <a:srgbClr val="C00000"/>
                </a:solidFill>
                <a:ea typeface="+mn-lt"/>
                <a:cs typeface="+mn-lt"/>
              </a:rPr>
              <a:t>Indexes on Expressions:</a:t>
            </a:r>
            <a:endParaRPr lang="en-US" sz="1600" dirty="0"/>
          </a:p>
          <a:p>
            <a:pPr algn="just"/>
            <a:r>
              <a:rPr lang="en-IN" sz="1600" dirty="0">
                <a:solidFill>
                  <a:srgbClr val="333333"/>
                </a:solidFill>
                <a:latin typeface="Century Gothic"/>
                <a:cs typeface="Segoe UI"/>
              </a:rPr>
              <a:t>For creating an index on expression, we have the following illustration:</a:t>
            </a:r>
            <a:endParaRPr lang="en-US" sz="1600" dirty="0">
              <a:latin typeface="Century Gothic"/>
            </a:endParaRPr>
          </a:p>
          <a:p>
            <a:pPr algn="just"/>
            <a:r>
              <a:rPr lang="en-IN" sz="1600" b="1" dirty="0">
                <a:solidFill>
                  <a:srgbClr val="000000"/>
                </a:solidFill>
                <a:latin typeface="Century Gothic"/>
                <a:cs typeface="Segoe UI"/>
              </a:rPr>
              <a:t>CREATE</a:t>
            </a:r>
            <a:r>
              <a:rPr lang="en-IN" sz="1600" dirty="0">
                <a:solidFill>
                  <a:srgbClr val="000000"/>
                </a:solidFill>
                <a:latin typeface="Century Gothic"/>
                <a:cs typeface="Segoe UI"/>
              </a:rPr>
              <a:t> </a:t>
            </a:r>
            <a:r>
              <a:rPr lang="en-IN" sz="1600" b="1" dirty="0">
                <a:solidFill>
                  <a:srgbClr val="000000"/>
                </a:solidFill>
                <a:latin typeface="Century Gothic"/>
                <a:cs typeface="Segoe UI"/>
              </a:rPr>
              <a:t>INDEX</a:t>
            </a:r>
            <a:r>
              <a:rPr lang="en-IN" sz="1600" dirty="0">
                <a:solidFill>
                  <a:srgbClr val="000000"/>
                </a:solidFill>
                <a:latin typeface="Century Gothic"/>
                <a:cs typeface="Segoe UI"/>
              </a:rPr>
              <a:t> </a:t>
            </a:r>
            <a:r>
              <a:rPr lang="en-IN" sz="1600" dirty="0" err="1">
                <a:solidFill>
                  <a:srgbClr val="000000"/>
                </a:solidFill>
                <a:latin typeface="Century Gothic"/>
                <a:cs typeface="Segoe UI"/>
              </a:rPr>
              <a:t>index_name</a:t>
            </a:r>
            <a:r>
              <a:rPr lang="en-IN" sz="1600" dirty="0">
                <a:solidFill>
                  <a:srgbClr val="000000"/>
                </a:solidFill>
                <a:latin typeface="Century Gothic"/>
                <a:cs typeface="Segoe UI"/>
              </a:rPr>
              <a:t>   </a:t>
            </a:r>
            <a:endParaRPr lang="en-US" sz="1600" dirty="0">
              <a:latin typeface="Century Gothic"/>
            </a:endParaRPr>
          </a:p>
          <a:p>
            <a:pPr algn="just"/>
            <a:r>
              <a:rPr lang="en-IN" sz="1600" b="1" dirty="0">
                <a:solidFill>
                  <a:srgbClr val="000000"/>
                </a:solidFill>
                <a:latin typeface="Century Gothic"/>
                <a:cs typeface="Segoe UI"/>
              </a:rPr>
              <a:t>ON</a:t>
            </a:r>
            <a:r>
              <a:rPr lang="en-IN" sz="1600" dirty="0">
                <a:solidFill>
                  <a:srgbClr val="000000"/>
                </a:solidFill>
                <a:latin typeface="Century Gothic"/>
                <a:cs typeface="Segoe UI"/>
              </a:rPr>
              <a:t> </a:t>
            </a:r>
            <a:r>
              <a:rPr lang="en-IN" sz="1600" dirty="0" err="1">
                <a:solidFill>
                  <a:srgbClr val="000000"/>
                </a:solidFill>
                <a:latin typeface="Century Gothic"/>
                <a:cs typeface="Segoe UI"/>
              </a:rPr>
              <a:t>table_name</a:t>
            </a:r>
            <a:r>
              <a:rPr lang="en-IN" sz="1600" dirty="0">
                <a:solidFill>
                  <a:srgbClr val="000000"/>
                </a:solidFill>
                <a:latin typeface="Century Gothic"/>
                <a:cs typeface="Segoe UI"/>
              </a:rPr>
              <a:t> (expression); </a:t>
            </a:r>
            <a:endParaRPr lang="en-US" sz="1600" dirty="0">
              <a:latin typeface="Century Gothic"/>
            </a:endParaRPr>
          </a:p>
          <a:p>
            <a:pPr algn="just"/>
            <a:endParaRPr lang="en-US" sz="1600" dirty="0"/>
          </a:p>
          <a:p>
            <a:pPr algn="just"/>
            <a:endParaRPr lang="en-US" sz="1600" dirty="0"/>
          </a:p>
          <a:p>
            <a:pPr algn="just"/>
            <a:r>
              <a:rPr lang="en-IN" sz="1600" b="1" dirty="0">
                <a:solidFill>
                  <a:srgbClr val="C00000"/>
                </a:solidFill>
                <a:latin typeface="Century Gothic"/>
                <a:cs typeface="Segoe UI"/>
              </a:rPr>
              <a:t>Unique Index and Partial Index:</a:t>
            </a:r>
            <a:endParaRPr lang="en-US" sz="1600" dirty="0">
              <a:latin typeface="Century Gothic"/>
            </a:endParaRPr>
          </a:p>
          <a:p>
            <a:pPr algn="just"/>
            <a:r>
              <a:rPr lang="en-IN" sz="1600" b="1" dirty="0">
                <a:solidFill>
                  <a:srgbClr val="000000"/>
                </a:solidFill>
                <a:latin typeface="Century Gothic"/>
                <a:cs typeface="Segoe UI"/>
              </a:rPr>
              <a:t>UNIQUE Index</a:t>
            </a:r>
            <a:endParaRPr lang="en-US" sz="1600" dirty="0">
              <a:latin typeface="Century Gothic"/>
            </a:endParaRPr>
          </a:p>
          <a:p>
            <a:pPr algn="just"/>
            <a:r>
              <a:rPr lang="en-US" sz="1600" dirty="0">
                <a:ea typeface="+mn-lt"/>
                <a:cs typeface="+mn-lt"/>
              </a:rPr>
              <a:t>CREATE UNIQUE INDEX </a:t>
            </a:r>
            <a:r>
              <a:rPr lang="en-US" sz="1600" dirty="0" err="1">
                <a:ea typeface="+mn-lt"/>
                <a:cs typeface="+mn-lt"/>
              </a:rPr>
              <a:t>index_name</a:t>
            </a:r>
            <a:endParaRPr lang="en-US" sz="1600" dirty="0"/>
          </a:p>
          <a:p>
            <a:pPr algn="just"/>
            <a:r>
              <a:rPr lang="en-US" sz="1600" dirty="0">
                <a:ea typeface="+mn-lt"/>
                <a:cs typeface="+mn-lt"/>
              </a:rPr>
              <a:t>ON </a:t>
            </a:r>
            <a:r>
              <a:rPr lang="en-US" sz="1600" dirty="0" err="1">
                <a:ea typeface="+mn-lt"/>
                <a:cs typeface="+mn-lt"/>
              </a:rPr>
              <a:t>table_name</a:t>
            </a:r>
            <a:r>
              <a:rPr lang="en-US" sz="1600" dirty="0">
                <a:ea typeface="+mn-lt"/>
                <a:cs typeface="+mn-lt"/>
              </a:rPr>
              <a:t>(</a:t>
            </a:r>
            <a:r>
              <a:rPr lang="en-US" sz="1600" dirty="0" err="1">
                <a:ea typeface="+mn-lt"/>
                <a:cs typeface="+mn-lt"/>
              </a:rPr>
              <a:t>column_name</a:t>
            </a:r>
            <a:r>
              <a:rPr lang="en-US" sz="1600" dirty="0">
                <a:ea typeface="+mn-lt"/>
                <a:cs typeface="+mn-lt"/>
              </a:rPr>
              <a:t>, [...]);</a:t>
            </a:r>
            <a:endParaRPr lang="en-US" sz="1600" dirty="0"/>
          </a:p>
          <a:p>
            <a:pPr algn="just"/>
            <a:endParaRPr lang="en-US" sz="1600" dirty="0"/>
          </a:p>
          <a:p>
            <a:pPr algn="just"/>
            <a:r>
              <a:rPr lang="en-IN" sz="1600" b="1" dirty="0">
                <a:solidFill>
                  <a:srgbClr val="273239"/>
                </a:solidFill>
              </a:rPr>
              <a:t> Partial Index:</a:t>
            </a:r>
            <a:endParaRPr lang="en-US" sz="1600" dirty="0"/>
          </a:p>
          <a:p>
            <a:pPr algn="just"/>
            <a:r>
              <a:rPr lang="en-IN" sz="1600" b="1" dirty="0" err="1">
                <a:solidFill>
                  <a:srgbClr val="273239"/>
                </a:solidFill>
                <a:latin typeface="Century Gothic"/>
                <a:cs typeface="Segoe UI"/>
              </a:rPr>
              <a:t>Syntax:</a:t>
            </a:r>
            <a:r>
              <a:rPr lang="en-IN" sz="1600" dirty="0" err="1">
                <a:solidFill>
                  <a:srgbClr val="273239"/>
                </a:solidFill>
                <a:latin typeface="Century Gothic"/>
                <a:cs typeface="Segoe UI"/>
              </a:rPr>
              <a:t>SELECT</a:t>
            </a:r>
            <a:r>
              <a:rPr lang="en-IN" sz="1600" dirty="0">
                <a:solidFill>
                  <a:srgbClr val="273239"/>
                </a:solidFill>
                <a:latin typeface="Century Gothic"/>
                <a:cs typeface="Segoe UI"/>
              </a:rPr>
              <a:t> * FROM </a:t>
            </a:r>
            <a:r>
              <a:rPr lang="en-IN" sz="1600" dirty="0" err="1">
                <a:solidFill>
                  <a:srgbClr val="273239"/>
                </a:solidFill>
                <a:latin typeface="Century Gothic"/>
                <a:cs typeface="Segoe UI"/>
              </a:rPr>
              <a:t>table_nameWHERE</a:t>
            </a:r>
            <a:r>
              <a:rPr lang="en-IN" sz="1600" dirty="0">
                <a:solidFill>
                  <a:srgbClr val="273239"/>
                </a:solidFill>
                <a:latin typeface="Century Gothic"/>
                <a:cs typeface="Segoe UI"/>
              </a:rPr>
              <a:t> </a:t>
            </a:r>
            <a:r>
              <a:rPr lang="en-IN" sz="1600" dirty="0" err="1">
                <a:solidFill>
                  <a:srgbClr val="273239"/>
                </a:solidFill>
                <a:latin typeface="Century Gothic"/>
                <a:cs typeface="Segoe UI"/>
              </a:rPr>
              <a:t>column_name</a:t>
            </a:r>
            <a:r>
              <a:rPr lang="en-IN" sz="1600" dirty="0">
                <a:solidFill>
                  <a:srgbClr val="273239"/>
                </a:solidFill>
                <a:latin typeface="Century Gothic"/>
                <a:cs typeface="Segoe UI"/>
              </a:rPr>
              <a:t> = </a:t>
            </a:r>
            <a:r>
              <a:rPr lang="en-IN" sz="1600" dirty="0" err="1">
                <a:solidFill>
                  <a:srgbClr val="273239"/>
                </a:solidFill>
                <a:latin typeface="Century Gothic"/>
                <a:cs typeface="Segoe UI"/>
              </a:rPr>
              <a:t>constant_value</a:t>
            </a:r>
            <a:r>
              <a:rPr lang="en-IN" sz="1600" dirty="0">
                <a:solidFill>
                  <a:srgbClr val="273239"/>
                </a:solidFill>
                <a:latin typeface="Century Gothic"/>
                <a:cs typeface="Segoe UI"/>
              </a:rPr>
              <a:t>;</a:t>
            </a:r>
            <a:endParaRPr lang="en-US" sz="1600" dirty="0">
              <a:solidFill>
                <a:srgbClr val="000000"/>
              </a:solidFill>
              <a:latin typeface="Century Gothic"/>
              <a:cs typeface="Segoe UI"/>
            </a:endParaRPr>
          </a:p>
        </p:txBody>
      </p:sp>
      <p:sp>
        <p:nvSpPr>
          <p:cNvPr id="5" name="TextBox 4">
            <a:extLst>
              <a:ext uri="{FF2B5EF4-FFF2-40B4-BE49-F238E27FC236}">
                <a16:creationId xmlns:a16="http://schemas.microsoft.com/office/drawing/2014/main" id="{DC9A362C-BD46-4DCE-AC55-CCD8A1EC74C1}"/>
              </a:ext>
            </a:extLst>
          </p:cNvPr>
          <p:cNvSpPr txBox="1"/>
          <p:nvPr/>
        </p:nvSpPr>
        <p:spPr>
          <a:xfrm>
            <a:off x="6537822" y="1314178"/>
            <a:ext cx="4553125" cy="4278094"/>
          </a:xfrm>
          <a:prstGeom prst="rect">
            <a:avLst/>
          </a:prstGeom>
          <a:noFill/>
        </p:spPr>
        <p:txBody>
          <a:bodyPr wrap="square">
            <a:spAutoFit/>
          </a:bodyPr>
          <a:lstStyle/>
          <a:p>
            <a:pPr algn="just"/>
            <a:r>
              <a:rPr lang="en-IN" sz="1600" b="1" dirty="0">
                <a:solidFill>
                  <a:srgbClr val="C00000"/>
                </a:solidFill>
                <a:latin typeface="Century Gothic"/>
              </a:rPr>
              <a:t>Create and Drop Index Using </a:t>
            </a:r>
            <a:r>
              <a:rPr lang="en-IN" sz="1600" b="1" dirty="0" err="1">
                <a:solidFill>
                  <a:srgbClr val="C00000"/>
                </a:solidFill>
                <a:latin typeface="Century Gothic"/>
              </a:rPr>
              <a:t>pgAdmin</a:t>
            </a:r>
            <a:r>
              <a:rPr lang="en-IN" sz="1600" b="1" dirty="0">
                <a:solidFill>
                  <a:srgbClr val="C00000"/>
                </a:solidFill>
                <a:latin typeface="Century Gothic"/>
              </a:rPr>
              <a:t>:</a:t>
            </a:r>
            <a:r>
              <a:rPr lang="en-IN" sz="1600" dirty="0">
                <a:solidFill>
                  <a:srgbClr val="273239"/>
                </a:solidFill>
                <a:latin typeface="Century Gothic"/>
              </a:rPr>
              <a:t> </a:t>
            </a:r>
            <a:r>
              <a:rPr lang="en-US" sz="1600" dirty="0">
                <a:ea typeface="+mn-lt"/>
                <a:cs typeface="+mn-lt"/>
              </a:rPr>
              <a:t> </a:t>
            </a:r>
            <a:endParaRPr lang="en-US" sz="1600" dirty="0"/>
          </a:p>
          <a:p>
            <a:pPr algn="just"/>
            <a:r>
              <a:rPr lang="en-IN" sz="1600" b="1" dirty="0">
                <a:latin typeface="Century Gothic"/>
                <a:cs typeface="Helvetica"/>
              </a:rPr>
              <a:t>Drop Index</a:t>
            </a:r>
            <a:endParaRPr lang="en-US" sz="1600" dirty="0">
              <a:latin typeface="Century Gothic"/>
            </a:endParaRPr>
          </a:p>
          <a:p>
            <a:pPr algn="just"/>
            <a:r>
              <a:rPr lang="en-IN" sz="1600" b="1" dirty="0">
                <a:latin typeface="Century Gothic"/>
                <a:cs typeface="Segoe UI"/>
              </a:rPr>
              <a:t>DROP</a:t>
            </a:r>
            <a:r>
              <a:rPr lang="en-IN" sz="1600" dirty="0">
                <a:latin typeface="Century Gothic"/>
                <a:cs typeface="Segoe UI"/>
              </a:rPr>
              <a:t> </a:t>
            </a:r>
            <a:r>
              <a:rPr lang="en-IN" sz="1600" b="1" dirty="0">
                <a:latin typeface="Century Gothic"/>
                <a:cs typeface="Segoe UI"/>
              </a:rPr>
              <a:t>INDEX</a:t>
            </a:r>
            <a:r>
              <a:rPr lang="en-IN" sz="1600" dirty="0">
                <a:latin typeface="Century Gothic"/>
                <a:cs typeface="Segoe UI"/>
              </a:rPr>
              <a:t>  [ CONCURRENTLY]  </a:t>
            </a:r>
            <a:endParaRPr lang="en-US" sz="1600" dirty="0">
              <a:latin typeface="Century Gothic"/>
            </a:endParaRPr>
          </a:p>
          <a:p>
            <a:pPr algn="just"/>
            <a:r>
              <a:rPr lang="en-IN" sz="1600" dirty="0">
                <a:latin typeface="Century Gothic"/>
                <a:cs typeface="Segoe UI"/>
              </a:rPr>
              <a:t>[ IF EXISTS ]  </a:t>
            </a:r>
            <a:r>
              <a:rPr lang="en-IN" sz="1600" dirty="0" err="1">
                <a:latin typeface="Century Gothic"/>
                <a:cs typeface="Segoe UI"/>
              </a:rPr>
              <a:t>index_name</a:t>
            </a:r>
            <a:r>
              <a:rPr lang="en-IN" sz="1600" dirty="0">
                <a:latin typeface="Century Gothic"/>
                <a:cs typeface="Segoe UI"/>
              </a:rPr>
              <a:t>   </a:t>
            </a:r>
            <a:endParaRPr lang="en-US" sz="1600" dirty="0">
              <a:latin typeface="Century Gothic"/>
            </a:endParaRPr>
          </a:p>
          <a:p>
            <a:pPr algn="just"/>
            <a:r>
              <a:rPr lang="en-IN" sz="1600" dirty="0">
                <a:latin typeface="Century Gothic"/>
                <a:cs typeface="Segoe UI"/>
              </a:rPr>
              <a:t>[ </a:t>
            </a:r>
            <a:r>
              <a:rPr lang="en-IN" sz="1600" b="1" dirty="0">
                <a:latin typeface="Century Gothic"/>
                <a:cs typeface="Segoe UI"/>
              </a:rPr>
              <a:t>CASCADE</a:t>
            </a:r>
            <a:r>
              <a:rPr lang="en-IN" sz="1600" dirty="0">
                <a:latin typeface="Century Gothic"/>
                <a:cs typeface="Segoe UI"/>
              </a:rPr>
              <a:t> | </a:t>
            </a:r>
            <a:r>
              <a:rPr lang="en-IN" sz="1600" b="1" dirty="0">
                <a:latin typeface="Century Gothic"/>
                <a:cs typeface="Segoe UI"/>
              </a:rPr>
              <a:t>RESTRICT</a:t>
            </a:r>
            <a:r>
              <a:rPr lang="en-IN" sz="1600" dirty="0">
                <a:latin typeface="Century Gothic"/>
                <a:cs typeface="Segoe UI"/>
              </a:rPr>
              <a:t> ];  </a:t>
            </a:r>
            <a:endParaRPr lang="en-US" sz="1600" dirty="0">
              <a:latin typeface="Century Gothic"/>
            </a:endParaRPr>
          </a:p>
          <a:p>
            <a:pPr algn="just"/>
            <a:endParaRPr lang="en-US" sz="1600" dirty="0"/>
          </a:p>
          <a:p>
            <a:pPr algn="just"/>
            <a:r>
              <a:rPr lang="en-IN" sz="1600" b="1" dirty="0">
                <a:latin typeface="Century Gothic"/>
                <a:cs typeface="Helvetica"/>
              </a:rPr>
              <a:t>Create Indexes:</a:t>
            </a:r>
            <a:endParaRPr lang="en-US" sz="1600" dirty="0">
              <a:latin typeface="Century Gothic"/>
            </a:endParaRPr>
          </a:p>
          <a:p>
            <a:pPr algn="just"/>
            <a:r>
              <a:rPr lang="en-IN" sz="1600" dirty="0">
                <a:latin typeface="Century Gothic"/>
                <a:cs typeface="Segoe UI"/>
              </a:rPr>
              <a:t>The syntax of creating an </a:t>
            </a:r>
            <a:r>
              <a:rPr lang="en-IN" sz="1600" dirty="0">
                <a:solidFill>
                  <a:schemeClr val="accent1"/>
                </a:solidFill>
                <a:latin typeface="Century Gothic"/>
                <a:cs typeface="Segoe UI"/>
                <a:hlinkClick r:id="rId2">
                  <a:extLst>
                    <a:ext uri="{A12FA001-AC4F-418D-AE19-62706E023703}">
                      <ahyp:hlinkClr xmlns:ahyp="http://schemas.microsoft.com/office/drawing/2018/hyperlinkcolor" val="tx"/>
                    </a:ext>
                  </a:extLst>
                </a:hlinkClick>
              </a:rPr>
              <a:t>Indexes command</a:t>
            </a:r>
            <a:r>
              <a:rPr lang="en-IN" sz="1600" dirty="0">
                <a:latin typeface="Century Gothic"/>
                <a:cs typeface="Segoe UI"/>
              </a:rPr>
              <a:t> is as follows:</a:t>
            </a:r>
          </a:p>
          <a:p>
            <a:pPr algn="just"/>
            <a:endParaRPr lang="en-US" sz="1600" dirty="0">
              <a:latin typeface="Century Gothic"/>
            </a:endParaRPr>
          </a:p>
          <a:p>
            <a:pPr algn="just"/>
            <a:r>
              <a:rPr lang="en-IN" sz="1600" b="1" dirty="0">
                <a:latin typeface="Century Gothic"/>
                <a:cs typeface="Segoe UI"/>
              </a:rPr>
              <a:t>CREATE</a:t>
            </a:r>
            <a:r>
              <a:rPr lang="en-IN" sz="1600" dirty="0">
                <a:latin typeface="Century Gothic"/>
                <a:cs typeface="Segoe UI"/>
              </a:rPr>
              <a:t> </a:t>
            </a:r>
            <a:r>
              <a:rPr lang="en-IN" sz="1600" b="1" dirty="0">
                <a:latin typeface="Century Gothic"/>
                <a:cs typeface="Segoe UI"/>
              </a:rPr>
              <a:t>INDEX</a:t>
            </a:r>
            <a:r>
              <a:rPr lang="en-IN" sz="1600" dirty="0">
                <a:latin typeface="Century Gothic"/>
                <a:cs typeface="Segoe UI"/>
              </a:rPr>
              <a:t> </a:t>
            </a:r>
            <a:r>
              <a:rPr lang="en-IN" sz="1600" dirty="0" err="1">
                <a:latin typeface="Century Gothic"/>
                <a:cs typeface="Segoe UI"/>
              </a:rPr>
              <a:t>index_name</a:t>
            </a:r>
            <a:r>
              <a:rPr lang="en-IN" sz="1600" dirty="0">
                <a:latin typeface="Century Gothic"/>
                <a:cs typeface="Segoe UI"/>
              </a:rPr>
              <a:t> </a:t>
            </a:r>
            <a:r>
              <a:rPr lang="en-IN" sz="1600" b="1" dirty="0">
                <a:latin typeface="Century Gothic"/>
                <a:cs typeface="Segoe UI"/>
              </a:rPr>
              <a:t>ON</a:t>
            </a:r>
            <a:r>
              <a:rPr lang="en-IN" sz="1600" dirty="0">
                <a:latin typeface="Century Gothic"/>
                <a:cs typeface="Segoe UI"/>
              </a:rPr>
              <a:t> </a:t>
            </a:r>
            <a:r>
              <a:rPr lang="en-IN" sz="1600" dirty="0" err="1">
                <a:latin typeface="Century Gothic"/>
                <a:cs typeface="Segoe UI"/>
              </a:rPr>
              <a:t>table_name</a:t>
            </a:r>
            <a:r>
              <a:rPr lang="en-IN" sz="1600" dirty="0">
                <a:latin typeface="Century Gothic"/>
                <a:cs typeface="Segoe UI"/>
              </a:rPr>
              <a:t> [USING method]  </a:t>
            </a:r>
            <a:endParaRPr lang="en-US" sz="1600" dirty="0">
              <a:latin typeface="Century Gothic"/>
            </a:endParaRPr>
          </a:p>
          <a:p>
            <a:pPr algn="just"/>
            <a:r>
              <a:rPr lang="en-IN" sz="1600" dirty="0">
                <a:latin typeface="Century Gothic"/>
                <a:cs typeface="Segoe UI"/>
              </a:rPr>
              <a:t>(  </a:t>
            </a:r>
            <a:endParaRPr lang="en-US" sz="1600" dirty="0">
              <a:latin typeface="Century Gothic"/>
            </a:endParaRPr>
          </a:p>
          <a:p>
            <a:pPr algn="just"/>
            <a:r>
              <a:rPr lang="en-IN" sz="1600" dirty="0">
                <a:latin typeface="Century Gothic"/>
                <a:cs typeface="Segoe UI"/>
              </a:rPr>
              <a:t>    </a:t>
            </a:r>
            <a:r>
              <a:rPr lang="en-IN" sz="1600" dirty="0" err="1">
                <a:latin typeface="Century Gothic"/>
                <a:cs typeface="Segoe UI"/>
              </a:rPr>
              <a:t>column_name</a:t>
            </a:r>
            <a:r>
              <a:rPr lang="en-IN" sz="1600" dirty="0">
                <a:latin typeface="Century Gothic"/>
                <a:cs typeface="Segoe UI"/>
              </a:rPr>
              <a:t> [</a:t>
            </a:r>
            <a:r>
              <a:rPr lang="en-IN" sz="1600" b="1" dirty="0">
                <a:latin typeface="Century Gothic"/>
                <a:cs typeface="Segoe UI"/>
              </a:rPr>
              <a:t>ASC</a:t>
            </a:r>
            <a:r>
              <a:rPr lang="en-IN" sz="1600" dirty="0">
                <a:latin typeface="Century Gothic"/>
                <a:cs typeface="Segoe UI"/>
              </a:rPr>
              <a:t> | </a:t>
            </a:r>
            <a:r>
              <a:rPr lang="en-IN" sz="1600" b="1" dirty="0">
                <a:latin typeface="Century Gothic"/>
                <a:cs typeface="Segoe UI"/>
              </a:rPr>
              <a:t>DESC</a:t>
            </a:r>
            <a:r>
              <a:rPr lang="en-IN" sz="1600" dirty="0">
                <a:latin typeface="Century Gothic"/>
                <a:cs typeface="Segoe UI"/>
              </a:rPr>
              <a:t>] [NULLS {</a:t>
            </a:r>
            <a:r>
              <a:rPr lang="en-IN" sz="1600" b="1" dirty="0">
                <a:latin typeface="Century Gothic"/>
                <a:cs typeface="Segoe UI"/>
              </a:rPr>
              <a:t>FIRST</a:t>
            </a:r>
            <a:r>
              <a:rPr lang="en-IN" sz="1600" dirty="0">
                <a:latin typeface="Century Gothic"/>
                <a:cs typeface="Segoe UI"/>
              </a:rPr>
              <a:t> | </a:t>
            </a:r>
            <a:r>
              <a:rPr lang="en-IN" sz="1600" b="1" dirty="0">
                <a:latin typeface="Century Gothic"/>
                <a:cs typeface="Segoe UI"/>
              </a:rPr>
              <a:t>LAST</a:t>
            </a:r>
            <a:r>
              <a:rPr lang="en-IN" sz="1600" dirty="0">
                <a:latin typeface="Century Gothic"/>
                <a:cs typeface="Segoe UI"/>
              </a:rPr>
              <a:t>}],  </a:t>
            </a:r>
            <a:endParaRPr lang="en-US" sz="1600" dirty="0">
              <a:latin typeface="Century Gothic"/>
            </a:endParaRPr>
          </a:p>
          <a:p>
            <a:pPr algn="just"/>
            <a:r>
              <a:rPr lang="en-IN" sz="1600" dirty="0">
                <a:latin typeface="Century Gothic"/>
                <a:cs typeface="Segoe UI"/>
              </a:rPr>
              <a:t>    ...  </a:t>
            </a:r>
            <a:endParaRPr lang="en-US" sz="1600" dirty="0">
              <a:latin typeface="Century Gothic"/>
            </a:endParaRPr>
          </a:p>
          <a:p>
            <a:pPr algn="just"/>
            <a:r>
              <a:rPr lang="en-IN" sz="1600" dirty="0">
                <a:latin typeface="Century Gothic"/>
                <a:cs typeface="Segoe UI"/>
              </a:rPr>
              <a:t>);  </a:t>
            </a:r>
            <a:endParaRPr lang="en-US" sz="1600" dirty="0">
              <a:latin typeface="Century Gothic"/>
            </a:endParaRPr>
          </a:p>
        </p:txBody>
      </p:sp>
      <p:cxnSp>
        <p:nvCxnSpPr>
          <p:cNvPr id="7" name="Straight Connector 6">
            <a:extLst>
              <a:ext uri="{FF2B5EF4-FFF2-40B4-BE49-F238E27FC236}">
                <a16:creationId xmlns:a16="http://schemas.microsoft.com/office/drawing/2014/main" id="{FCDD1690-F835-F577-A943-823BAF8CBE62}"/>
              </a:ext>
            </a:extLst>
          </p:cNvPr>
          <p:cNvCxnSpPr>
            <a:cxnSpLocks/>
          </p:cNvCxnSpPr>
          <p:nvPr/>
        </p:nvCxnSpPr>
        <p:spPr>
          <a:xfrm>
            <a:off x="6249798" y="1082180"/>
            <a:ext cx="0" cy="45100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58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333732-2DCD-02A1-0ADF-63C7BBEC5D8B}"/>
              </a:ext>
            </a:extLst>
          </p:cNvPr>
          <p:cNvSpPr>
            <a:spLocks noGrp="1"/>
          </p:cNvSpPr>
          <p:nvPr>
            <p:ph type="title"/>
          </p:nvPr>
        </p:nvSpPr>
        <p:spPr>
          <a:xfrm>
            <a:off x="1794897" y="624110"/>
            <a:ext cx="9712998" cy="1280890"/>
          </a:xfrm>
        </p:spPr>
        <p:txBody>
          <a:bodyPr>
            <a:normAutofit/>
          </a:bodyPr>
          <a:lstStyle/>
          <a:p>
            <a:r>
              <a:rPr lang="en-US" dirty="0"/>
              <a:t>Defining tables</a:t>
            </a:r>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2BF8EF99-935F-FCCF-87DE-2C5851F37E09}"/>
              </a:ext>
            </a:extLst>
          </p:cNvPr>
          <p:cNvSpPr>
            <a:spLocks noGrp="1"/>
          </p:cNvSpPr>
          <p:nvPr>
            <p:ph idx="1"/>
          </p:nvPr>
        </p:nvSpPr>
        <p:spPr>
          <a:xfrm>
            <a:off x="1248747" y="1710820"/>
            <a:ext cx="9842359" cy="5078005"/>
          </a:xfrm>
        </p:spPr>
        <p:txBody>
          <a:bodyPr vert="horz" lIns="91440" tIns="45720" rIns="91440" bIns="45720" rtlCol="0" anchor="t">
            <a:normAutofit/>
          </a:bodyPr>
          <a:lstStyle/>
          <a:p>
            <a:pPr marL="229235" indent="-229235" defTabSz="306324">
              <a:spcBef>
                <a:spcPts val="670"/>
              </a:spcBef>
              <a:buNone/>
            </a:pPr>
            <a:r>
              <a:rPr lang="en-IN" sz="1200" b="1" kern="1200" dirty="0">
                <a:solidFill>
                  <a:srgbClr val="C00000"/>
                </a:solidFill>
                <a:latin typeface="+mn-lt"/>
                <a:ea typeface="+mn-lt"/>
                <a:cs typeface="+mn-lt"/>
              </a:rPr>
              <a:t>Create / Drop a Table Using Command Line:</a:t>
            </a:r>
            <a:endParaRPr lang="en-US" sz="1200" kern="1200" dirty="0">
              <a:solidFill>
                <a:schemeClr val="tx1">
                  <a:lumMod val="75000"/>
                  <a:lumOff val="25000"/>
                </a:schemeClr>
              </a:solidFill>
              <a:latin typeface="+mn-lt"/>
            </a:endParaRPr>
          </a:p>
          <a:p>
            <a:pPr marL="229235" indent="-229235" defTabSz="306324">
              <a:spcBef>
                <a:spcPts val="670"/>
              </a:spcBef>
              <a:buNone/>
            </a:pPr>
            <a:endParaRPr lang="en-IN" sz="1200" b="1" dirty="0">
              <a:solidFill>
                <a:srgbClr val="C00000"/>
              </a:solidFill>
              <a:ea typeface="+mn-lt"/>
              <a:cs typeface="+mn-lt"/>
            </a:endParaRPr>
          </a:p>
          <a:p>
            <a:pPr marL="229235" indent="-229235" defTabSz="306324">
              <a:spcBef>
                <a:spcPts val="670"/>
              </a:spcBef>
              <a:buNone/>
            </a:pPr>
            <a:r>
              <a:rPr lang="en-IN" sz="1200" b="1" kern="1200" dirty="0">
                <a:solidFill>
                  <a:srgbClr val="222222"/>
                </a:solidFill>
                <a:latin typeface="+mn-lt"/>
                <a:ea typeface="+mn-lt"/>
                <a:cs typeface="+mn-lt"/>
              </a:rPr>
              <a:t>Command to create Table:</a:t>
            </a:r>
            <a:endParaRPr lang="en-US" sz="1200" kern="1200" dirty="0">
              <a:solidFill>
                <a:schemeClr val="tx1">
                  <a:lumMod val="75000"/>
                  <a:lumOff val="25000"/>
                </a:schemeClr>
              </a:solidFill>
              <a:latin typeface="+mn-lt"/>
            </a:endParaRPr>
          </a:p>
          <a:p>
            <a:pPr marL="229235" indent="-229235" defTabSz="306324">
              <a:spcBef>
                <a:spcPts val="670"/>
              </a:spcBef>
              <a:buNone/>
            </a:pPr>
            <a:r>
              <a:rPr lang="en-IN" sz="1200" kern="1200" dirty="0">
                <a:solidFill>
                  <a:srgbClr val="222222"/>
                </a:solidFill>
                <a:latin typeface="+mn-lt"/>
                <a:ea typeface="+mn-lt"/>
                <a:cs typeface="+mn-lt"/>
              </a:rPr>
              <a:t>CREATE TABLE </a:t>
            </a:r>
            <a:r>
              <a:rPr lang="en-IN" sz="1200" kern="1200" err="1">
                <a:solidFill>
                  <a:srgbClr val="222222"/>
                </a:solidFill>
                <a:latin typeface="+mn-lt"/>
                <a:ea typeface="+mn-lt"/>
                <a:cs typeface="+mn-lt"/>
              </a:rPr>
              <a:t>table_name</a:t>
            </a:r>
            <a:r>
              <a:rPr lang="en-IN" sz="1200" kern="1200" dirty="0">
                <a:solidFill>
                  <a:srgbClr val="222222"/>
                </a:solidFill>
                <a:latin typeface="+mn-lt"/>
                <a:ea typeface="+mn-lt"/>
                <a:cs typeface="+mn-lt"/>
              </a:rPr>
              <a:t> (</a:t>
            </a:r>
            <a:endParaRPr lang="en-US" sz="1200" kern="1200" dirty="0">
              <a:solidFill>
                <a:schemeClr val="tx1">
                  <a:lumMod val="75000"/>
                  <a:lumOff val="25000"/>
                </a:schemeClr>
              </a:solidFill>
              <a:latin typeface="+mn-lt"/>
            </a:endParaRPr>
          </a:p>
          <a:p>
            <a:pPr marL="229235" indent="-229235" defTabSz="306324">
              <a:spcBef>
                <a:spcPts val="670"/>
              </a:spcBef>
              <a:buNone/>
            </a:pPr>
            <a:r>
              <a:rPr lang="en-IN" sz="1200" kern="1200" err="1">
                <a:solidFill>
                  <a:srgbClr val="222222"/>
                </a:solidFill>
                <a:latin typeface="+mn-lt"/>
                <a:ea typeface="+mn-lt"/>
                <a:cs typeface="+mn-lt"/>
              </a:rPr>
              <a:t>field_name</a:t>
            </a:r>
            <a:r>
              <a:rPr lang="en-IN" sz="1200" kern="1200" dirty="0">
                <a:solidFill>
                  <a:srgbClr val="222222"/>
                </a:solidFill>
                <a:latin typeface="+mn-lt"/>
                <a:ea typeface="+mn-lt"/>
                <a:cs typeface="+mn-lt"/>
              </a:rPr>
              <a:t> </a:t>
            </a:r>
            <a:r>
              <a:rPr lang="en-IN" sz="1200" kern="1200" err="1">
                <a:solidFill>
                  <a:srgbClr val="222222"/>
                </a:solidFill>
                <a:latin typeface="+mn-lt"/>
                <a:ea typeface="+mn-lt"/>
                <a:cs typeface="+mn-lt"/>
              </a:rPr>
              <a:t>data_type</a:t>
            </a:r>
            <a:r>
              <a:rPr lang="en-IN" sz="1200" kern="1200" dirty="0">
                <a:solidFill>
                  <a:srgbClr val="222222"/>
                </a:solidFill>
                <a:latin typeface="+mn-lt"/>
                <a:ea typeface="+mn-lt"/>
                <a:cs typeface="+mn-lt"/>
              </a:rPr>
              <a:t> </a:t>
            </a:r>
            <a:r>
              <a:rPr lang="en-IN" sz="1200" kern="1200" err="1">
                <a:solidFill>
                  <a:srgbClr val="222222"/>
                </a:solidFill>
                <a:latin typeface="+mn-lt"/>
                <a:ea typeface="+mn-lt"/>
                <a:cs typeface="+mn-lt"/>
              </a:rPr>
              <a:t>constrain_name</a:t>
            </a:r>
            <a:r>
              <a:rPr lang="en-IN" sz="1200" kern="1200" dirty="0">
                <a:solidFill>
                  <a:srgbClr val="222222"/>
                </a:solidFill>
                <a:latin typeface="+mn-lt"/>
                <a:ea typeface="+mn-lt"/>
                <a:cs typeface="+mn-lt"/>
              </a:rPr>
              <a:t>,</a:t>
            </a:r>
            <a:endParaRPr lang="en-US" sz="1200" kern="1200" dirty="0">
              <a:solidFill>
                <a:schemeClr val="tx1">
                  <a:lumMod val="75000"/>
                  <a:lumOff val="25000"/>
                </a:schemeClr>
              </a:solidFill>
              <a:latin typeface="+mn-lt"/>
            </a:endParaRPr>
          </a:p>
          <a:p>
            <a:pPr marL="229235" indent="-229235" defTabSz="306324">
              <a:spcBef>
                <a:spcPts val="670"/>
              </a:spcBef>
              <a:buNone/>
            </a:pPr>
            <a:r>
              <a:rPr lang="en-IN" sz="1200" kern="1200" err="1">
                <a:solidFill>
                  <a:srgbClr val="222222"/>
                </a:solidFill>
                <a:latin typeface="+mn-lt"/>
                <a:ea typeface="+mn-lt"/>
                <a:cs typeface="+mn-lt"/>
              </a:rPr>
              <a:t>field_name</a:t>
            </a:r>
            <a:r>
              <a:rPr lang="en-IN" sz="1200" kern="1200" dirty="0">
                <a:solidFill>
                  <a:srgbClr val="222222"/>
                </a:solidFill>
                <a:latin typeface="+mn-lt"/>
                <a:ea typeface="+mn-lt"/>
                <a:cs typeface="+mn-lt"/>
              </a:rPr>
              <a:t> </a:t>
            </a:r>
            <a:r>
              <a:rPr lang="en-IN" sz="1200" kern="1200" err="1">
                <a:solidFill>
                  <a:srgbClr val="222222"/>
                </a:solidFill>
                <a:latin typeface="+mn-lt"/>
                <a:ea typeface="+mn-lt"/>
                <a:cs typeface="+mn-lt"/>
              </a:rPr>
              <a:t>data_type</a:t>
            </a:r>
            <a:r>
              <a:rPr lang="en-IN" sz="1200" kern="1200" dirty="0">
                <a:solidFill>
                  <a:srgbClr val="222222"/>
                </a:solidFill>
                <a:latin typeface="+mn-lt"/>
                <a:ea typeface="+mn-lt"/>
                <a:cs typeface="+mn-lt"/>
              </a:rPr>
              <a:t> </a:t>
            </a:r>
            <a:r>
              <a:rPr lang="en-IN" sz="1200" kern="1200" err="1">
                <a:solidFill>
                  <a:srgbClr val="222222"/>
                </a:solidFill>
                <a:latin typeface="+mn-lt"/>
                <a:ea typeface="+mn-lt"/>
                <a:cs typeface="+mn-lt"/>
              </a:rPr>
              <a:t>constrain_name</a:t>
            </a:r>
            <a:endParaRPr lang="en-US" sz="1200" kern="1200" err="1">
              <a:solidFill>
                <a:schemeClr val="tx1">
                  <a:lumMod val="75000"/>
                  <a:lumOff val="25000"/>
                </a:schemeClr>
              </a:solidFill>
              <a:latin typeface="+mn-lt"/>
            </a:endParaRPr>
          </a:p>
          <a:p>
            <a:pPr marL="229235" indent="-229235" defTabSz="306324">
              <a:spcBef>
                <a:spcPts val="670"/>
              </a:spcBef>
              <a:buNone/>
            </a:pPr>
            <a:r>
              <a:rPr lang="en-IN" sz="1200" kern="1200" dirty="0">
                <a:solidFill>
                  <a:srgbClr val="222222"/>
                </a:solidFill>
                <a:latin typeface="+mn-lt"/>
                <a:ea typeface="+mn-lt"/>
                <a:cs typeface="+mn-lt"/>
              </a:rPr>
              <a:t>);</a:t>
            </a:r>
            <a:r>
              <a:rPr lang="en-IN" sz="1200" b="1" kern="1200" dirty="0">
                <a:solidFill>
                  <a:srgbClr val="222222"/>
                </a:solidFill>
                <a:latin typeface="+mn-lt"/>
                <a:ea typeface="+mn-lt"/>
                <a:cs typeface="+mn-lt"/>
              </a:rPr>
              <a:t>Command to Delete Table:</a:t>
            </a:r>
            <a:endParaRPr lang="en-US" sz="1200" kern="1200" dirty="0">
              <a:solidFill>
                <a:schemeClr val="tx1">
                  <a:lumMod val="75000"/>
                  <a:lumOff val="25000"/>
                </a:schemeClr>
              </a:solidFill>
              <a:latin typeface="+mn-lt"/>
            </a:endParaRPr>
          </a:p>
          <a:p>
            <a:pPr marL="229235" indent="-229235" defTabSz="306324">
              <a:spcBef>
                <a:spcPts val="670"/>
              </a:spcBef>
              <a:buNone/>
            </a:pPr>
            <a:r>
              <a:rPr lang="en-IN" sz="1200" kern="1200" dirty="0">
                <a:solidFill>
                  <a:srgbClr val="222222"/>
                </a:solidFill>
                <a:latin typeface="+mn-lt"/>
                <a:ea typeface="+mn-lt"/>
                <a:cs typeface="+mn-lt"/>
              </a:rPr>
              <a:t>DROP TABLE </a:t>
            </a:r>
            <a:r>
              <a:rPr lang="en-IN" sz="1200" kern="1200" err="1">
                <a:solidFill>
                  <a:srgbClr val="222222"/>
                </a:solidFill>
                <a:latin typeface="+mn-lt"/>
                <a:ea typeface="+mn-lt"/>
                <a:cs typeface="+mn-lt"/>
              </a:rPr>
              <a:t>table_name</a:t>
            </a:r>
            <a:r>
              <a:rPr lang="en-IN" sz="1200" kern="1200" dirty="0">
                <a:solidFill>
                  <a:srgbClr val="222222"/>
                </a:solidFill>
                <a:latin typeface="+mn-lt"/>
                <a:ea typeface="+mn-lt"/>
                <a:cs typeface="+mn-lt"/>
              </a:rPr>
              <a:t>;</a:t>
            </a:r>
            <a:endParaRPr lang="en-US" sz="1200" kern="1200" dirty="0">
              <a:solidFill>
                <a:schemeClr val="tx1">
                  <a:lumMod val="75000"/>
                  <a:lumOff val="25000"/>
                </a:schemeClr>
              </a:solidFill>
              <a:latin typeface="+mn-lt"/>
            </a:endParaRPr>
          </a:p>
          <a:p>
            <a:pPr marL="229235" indent="-229235" defTabSz="306324">
              <a:spcBef>
                <a:spcPts val="670"/>
              </a:spcBef>
              <a:buNone/>
            </a:pPr>
            <a:r>
              <a:rPr lang="en-IN" sz="1200" b="1" kern="1200" dirty="0">
                <a:solidFill>
                  <a:srgbClr val="C00000"/>
                </a:solidFill>
                <a:latin typeface="+mn-lt"/>
                <a:ea typeface="+mn-lt"/>
                <a:cs typeface="+mn-lt"/>
              </a:rPr>
              <a:t>Primary Key Constraint:</a:t>
            </a:r>
            <a:endParaRPr lang="en-US" sz="1200" kern="1200" dirty="0">
              <a:solidFill>
                <a:schemeClr val="tx1">
                  <a:lumMod val="75000"/>
                  <a:lumOff val="25000"/>
                </a:schemeClr>
              </a:solidFill>
              <a:latin typeface="+mn-lt"/>
            </a:endParaRPr>
          </a:p>
          <a:p>
            <a:pPr marL="229235" indent="-229235" defTabSz="306324">
              <a:spcBef>
                <a:spcPts val="670"/>
              </a:spcBef>
            </a:pPr>
            <a:r>
              <a:rPr lang="en-IN" sz="1200" kern="1200" dirty="0">
                <a:solidFill>
                  <a:srgbClr val="000000"/>
                </a:solidFill>
                <a:latin typeface="+mn-lt"/>
                <a:ea typeface="+mn-lt"/>
                <a:cs typeface="+mn-lt"/>
              </a:rPr>
              <a:t>A primary key constraint indicates that a column, or group of</a:t>
            </a:r>
            <a:r>
              <a:rPr lang="en-IN" sz="1200" dirty="0">
                <a:solidFill>
                  <a:srgbClr val="000000"/>
                </a:solidFill>
                <a:ea typeface="+mn-lt"/>
                <a:cs typeface="+mn-lt"/>
              </a:rPr>
              <a:t> </a:t>
            </a:r>
            <a:endParaRPr lang="en-US" sz="1206" kern="1200">
              <a:solidFill>
                <a:srgbClr val="404040"/>
              </a:solidFill>
              <a:latin typeface="+mn-lt"/>
              <a:ea typeface="+mn-lt"/>
              <a:cs typeface="+mn-lt"/>
            </a:endParaRPr>
          </a:p>
          <a:p>
            <a:pPr marL="229235" indent="-229235" defTabSz="306324">
              <a:spcBef>
                <a:spcPts val="670"/>
              </a:spcBef>
              <a:buNone/>
            </a:pPr>
            <a:r>
              <a:rPr lang="en-IN" sz="1200" kern="1200" dirty="0">
                <a:solidFill>
                  <a:srgbClr val="000000"/>
                </a:solidFill>
                <a:latin typeface="+mn-lt"/>
                <a:ea typeface="+mn-lt"/>
                <a:cs typeface="+mn-lt"/>
              </a:rPr>
              <a:t>columns, can be used as a unique identifier for rows in the table. </a:t>
            </a:r>
            <a:endParaRPr lang="en-US" sz="1200" kern="1200" dirty="0">
              <a:solidFill>
                <a:schemeClr val="tx1">
                  <a:lumMod val="75000"/>
                  <a:lumOff val="25000"/>
                </a:schemeClr>
              </a:solidFill>
              <a:latin typeface="+mn-lt"/>
            </a:endParaRPr>
          </a:p>
          <a:p>
            <a:pPr marL="229235" indent="-229235" defTabSz="306324">
              <a:spcBef>
                <a:spcPts val="670"/>
              </a:spcBef>
              <a:buFont typeface="Wingdings 3"/>
              <a:buChar char=""/>
            </a:pPr>
            <a:r>
              <a:rPr lang="en-IN" sz="1200" kern="1200" dirty="0">
                <a:solidFill>
                  <a:srgbClr val="000000"/>
                </a:solidFill>
                <a:latin typeface="+mn-lt"/>
                <a:ea typeface="+mn-lt"/>
                <a:cs typeface="+mn-lt"/>
              </a:rPr>
              <a:t>This requires that the values be both unique and not null. So,</a:t>
            </a:r>
            <a:endParaRPr lang="en-US" sz="1200" kern="1200" dirty="0">
              <a:solidFill>
                <a:srgbClr val="404040"/>
              </a:solidFill>
              <a:latin typeface="+mn-lt"/>
              <a:ea typeface="+mn-lt"/>
              <a:cs typeface="+mn-lt"/>
            </a:endParaRPr>
          </a:p>
          <a:p>
            <a:pPr marL="0" indent="0" defTabSz="306324">
              <a:spcBef>
                <a:spcPts val="670"/>
              </a:spcBef>
              <a:buNone/>
            </a:pPr>
            <a:r>
              <a:rPr lang="en-IN" sz="1200" kern="1200" dirty="0">
                <a:solidFill>
                  <a:srgbClr val="000000"/>
                </a:solidFill>
                <a:latin typeface="+mn-lt"/>
                <a:ea typeface="+mn-lt"/>
                <a:cs typeface="+mn-lt"/>
              </a:rPr>
              <a:t> the following two table definitions accept the same data:</a:t>
            </a:r>
            <a:endParaRPr lang="en-US" sz="1200" kern="1200" dirty="0">
              <a:solidFill>
                <a:schemeClr val="tx1">
                  <a:lumMod val="75000"/>
                  <a:lumOff val="25000"/>
                </a:schemeClr>
              </a:solidFill>
              <a:latin typeface="+mn-lt"/>
              <a:ea typeface="+mn-ea"/>
              <a:cs typeface="+mn-cs"/>
            </a:endParaRPr>
          </a:p>
          <a:p>
            <a:pPr marL="0" indent="0">
              <a:buNone/>
            </a:pPr>
            <a:endParaRPr lang="en-US" sz="1200" dirty="0"/>
          </a:p>
        </p:txBody>
      </p:sp>
      <p:sp>
        <p:nvSpPr>
          <p:cNvPr id="4" name="TextBox 3">
            <a:extLst>
              <a:ext uri="{FF2B5EF4-FFF2-40B4-BE49-F238E27FC236}">
                <a16:creationId xmlns:a16="http://schemas.microsoft.com/office/drawing/2014/main" id="{601639D6-091F-8825-130D-C9CBAFEB0A5E}"/>
              </a:ext>
            </a:extLst>
          </p:cNvPr>
          <p:cNvSpPr txBox="1"/>
          <p:nvPr/>
        </p:nvSpPr>
        <p:spPr>
          <a:xfrm>
            <a:off x="7067793" y="1712497"/>
            <a:ext cx="4782268" cy="517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06324">
              <a:spcAft>
                <a:spcPts val="600"/>
              </a:spcAft>
            </a:pPr>
            <a:r>
              <a:rPr lang="en-IN" sz="1200" kern="1200" dirty="0">
                <a:latin typeface="Courier New"/>
                <a:ea typeface="+mn-ea"/>
                <a:cs typeface="Courier New"/>
              </a:rPr>
              <a:t>CREATE TABLE products (</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a:t>
            </a:r>
            <a:r>
              <a:rPr lang="en-IN" sz="1200" kern="1200" err="1">
                <a:latin typeface="Courier New"/>
                <a:ea typeface="+mn-ea"/>
                <a:cs typeface="Courier New"/>
              </a:rPr>
              <a:t>product_no</a:t>
            </a:r>
            <a:r>
              <a:rPr lang="en-IN" sz="1200" kern="1200" dirty="0">
                <a:latin typeface="Courier New"/>
                <a:ea typeface="+mn-ea"/>
                <a:cs typeface="Courier New"/>
              </a:rPr>
              <a:t> integer UNIQUE NOT NULL,</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name text,</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price numeric</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CREATE TABLE products (</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a:t>
            </a:r>
            <a:r>
              <a:rPr lang="en-IN" sz="1200" kern="1200" err="1">
                <a:latin typeface="Courier New"/>
                <a:ea typeface="+mn-ea"/>
                <a:cs typeface="Courier New"/>
              </a:rPr>
              <a:t>product_no</a:t>
            </a:r>
            <a:r>
              <a:rPr lang="en-IN" sz="1200" kern="1200" dirty="0">
                <a:latin typeface="Courier New"/>
                <a:ea typeface="+mn-ea"/>
                <a:cs typeface="Courier New"/>
              </a:rPr>
              <a:t> integer </a:t>
            </a:r>
            <a:r>
              <a:rPr lang="en-IN" sz="1200" b="1" kern="1200" dirty="0">
                <a:latin typeface="Courier New"/>
                <a:ea typeface="+mn-ea"/>
                <a:cs typeface="Courier New"/>
              </a:rPr>
              <a:t>PRIMARY KEY</a:t>
            </a:r>
            <a:r>
              <a:rPr lang="en-IN" sz="1200" kern="1200" dirty="0">
                <a:latin typeface="Courier New"/>
                <a:ea typeface="+mn-ea"/>
                <a:cs typeface="Courier New"/>
              </a:rPr>
              <a:t>,</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name text,</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price numeric</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a:t>
            </a:r>
            <a:endParaRPr lang="en-US" sz="1200" kern="1200" dirty="0">
              <a:latin typeface="+mn-lt"/>
              <a:ea typeface="+mn-ea"/>
              <a:cs typeface="+mn-cs"/>
            </a:endParaRPr>
          </a:p>
          <a:p>
            <a:pPr defTabSz="306324">
              <a:spcAft>
                <a:spcPts val="600"/>
              </a:spcAft>
            </a:pPr>
            <a:endParaRPr lang="en-US" sz="1206" kern="1200">
              <a:solidFill>
                <a:schemeClr val="tx1"/>
              </a:solidFill>
              <a:latin typeface="+mn-lt"/>
              <a:ea typeface="+mn-ea"/>
              <a:cs typeface="+mn-cs"/>
            </a:endParaRPr>
          </a:p>
          <a:p>
            <a:pPr defTabSz="306324">
              <a:spcAft>
                <a:spcPts val="600"/>
              </a:spcAft>
            </a:pPr>
            <a:r>
              <a:rPr lang="en-IN" sz="1200" kern="1200" dirty="0">
                <a:latin typeface="+mn-lt"/>
                <a:ea typeface="+mn-lt"/>
                <a:cs typeface="+mn-lt"/>
              </a:rPr>
              <a:t>Primary keys can span more than one column; the syntax is similar to unique constraints:</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CREATE TABLE example (</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a integer,</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b integer,</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c integer,</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    </a:t>
            </a:r>
            <a:r>
              <a:rPr lang="en-IN" sz="1200" b="1" kern="1200" dirty="0">
                <a:latin typeface="Courier New"/>
                <a:ea typeface="+mn-ea"/>
                <a:cs typeface="Courier New"/>
              </a:rPr>
              <a:t>PRIMARY KEY (a, c)</a:t>
            </a:r>
            <a:endParaRPr lang="en-US" sz="1200" kern="1200" dirty="0">
              <a:latin typeface="+mn-lt"/>
              <a:ea typeface="+mn-ea"/>
              <a:cs typeface="+mn-cs"/>
            </a:endParaRPr>
          </a:p>
          <a:p>
            <a:pPr defTabSz="306324">
              <a:spcAft>
                <a:spcPts val="600"/>
              </a:spcAft>
            </a:pPr>
            <a:r>
              <a:rPr lang="en-IN" sz="1200" kern="1200" dirty="0">
                <a:latin typeface="Courier New"/>
                <a:ea typeface="+mn-ea"/>
                <a:cs typeface="Courier New"/>
              </a:rPr>
              <a:t>);</a:t>
            </a:r>
            <a:endParaRPr lang="en-US" sz="1200" kern="1200" dirty="0">
              <a:latin typeface="+mn-lt"/>
              <a:ea typeface="+mn-ea"/>
              <a:cs typeface="+mn-cs"/>
            </a:endParaRPr>
          </a:p>
          <a:p>
            <a:pPr algn="l">
              <a:spcAft>
                <a:spcPts val="600"/>
              </a:spcAft>
            </a:pPr>
            <a:endParaRPr lang="en-US" sz="1200" dirty="0"/>
          </a:p>
        </p:txBody>
      </p:sp>
    </p:spTree>
    <p:extLst>
      <p:ext uri="{BB962C8B-B14F-4D97-AF65-F5344CB8AC3E}">
        <p14:creationId xmlns:p14="http://schemas.microsoft.com/office/powerpoint/2010/main" val="315363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Content Placeholder 7">
            <a:extLst>
              <a:ext uri="{FF2B5EF4-FFF2-40B4-BE49-F238E27FC236}">
                <a16:creationId xmlns:a16="http://schemas.microsoft.com/office/drawing/2014/main" id="{0A5B8B57-7679-A946-13C3-531371853874}"/>
              </a:ext>
            </a:extLst>
          </p:cNvPr>
          <p:cNvSpPr>
            <a:spLocks noGrp="1"/>
          </p:cNvSpPr>
          <p:nvPr>
            <p:ph idx="1"/>
          </p:nvPr>
        </p:nvSpPr>
        <p:spPr>
          <a:xfrm>
            <a:off x="774143" y="1646420"/>
            <a:ext cx="3650278" cy="4808565"/>
          </a:xfrm>
        </p:spPr>
        <p:txBody>
          <a:bodyPr vert="horz" lIns="91440" tIns="45720" rIns="91440" bIns="45720" rtlCol="0" anchor="t">
            <a:normAutofit/>
          </a:bodyPr>
          <a:lstStyle/>
          <a:p>
            <a:pPr>
              <a:buNone/>
            </a:pPr>
            <a:r>
              <a:rPr lang="en-US" dirty="0">
                <a:solidFill>
                  <a:srgbClr val="486785"/>
                </a:solidFill>
                <a:latin typeface="Times New Roman"/>
                <a:cs typeface="Times New Roman"/>
              </a:rPr>
              <a:t>           </a:t>
            </a:r>
            <a:r>
              <a:rPr lang="en-US" b="1" dirty="0">
                <a:solidFill>
                  <a:srgbClr val="486785"/>
                </a:solidFill>
                <a:latin typeface="Times New Roman"/>
                <a:cs typeface="Times New Roman"/>
              </a:rPr>
              <a:t>   </a:t>
            </a:r>
            <a:r>
              <a:rPr lang="en-US" sz="2000" b="1" dirty="0">
                <a:solidFill>
                  <a:srgbClr val="486785"/>
                </a:solidFill>
                <a:latin typeface="Times New Roman"/>
                <a:cs typeface="Times New Roman"/>
              </a:rPr>
              <a:t> 67-Swapnil Jadhav</a:t>
            </a:r>
            <a:br>
              <a:rPr lang="en-US" sz="2000" b="1" dirty="0">
                <a:latin typeface="Times New Roman"/>
                <a:cs typeface="Times New Roman"/>
              </a:rPr>
            </a:br>
            <a:br>
              <a:rPr lang="en-US" sz="2000" b="1" dirty="0">
                <a:latin typeface="Times New Roman"/>
                <a:cs typeface="Times New Roman"/>
              </a:rPr>
            </a:br>
            <a:r>
              <a:rPr lang="en-US" sz="2000" b="1" dirty="0">
                <a:solidFill>
                  <a:srgbClr val="486785"/>
                </a:solidFill>
                <a:latin typeface="Times New Roman"/>
                <a:cs typeface="Times New Roman"/>
              </a:rPr>
              <a:t>         68-Yash </a:t>
            </a:r>
            <a:r>
              <a:rPr lang="en-US" sz="2000" b="1" err="1">
                <a:solidFill>
                  <a:srgbClr val="486785"/>
                </a:solidFill>
                <a:latin typeface="Times New Roman"/>
                <a:cs typeface="Times New Roman"/>
              </a:rPr>
              <a:t>Jondhale</a:t>
            </a:r>
            <a:br>
              <a:rPr lang="en-US" sz="2000" b="1" dirty="0">
                <a:latin typeface="Times New Roman"/>
                <a:cs typeface="Times New Roman"/>
              </a:rPr>
            </a:br>
            <a:br>
              <a:rPr lang="en-US" sz="2000" b="1" dirty="0">
                <a:latin typeface="Times New Roman"/>
                <a:cs typeface="Times New Roman"/>
              </a:rPr>
            </a:br>
            <a:r>
              <a:rPr lang="en-US" sz="2000" b="1" dirty="0">
                <a:solidFill>
                  <a:srgbClr val="486785"/>
                </a:solidFill>
                <a:latin typeface="Times New Roman"/>
                <a:cs typeface="Times New Roman"/>
              </a:rPr>
              <a:t>         142-Ishwari Kape</a:t>
            </a:r>
            <a:br>
              <a:rPr lang="en-US" sz="2000" b="1" dirty="0">
                <a:latin typeface="Times New Roman"/>
                <a:cs typeface="Times New Roman"/>
              </a:rPr>
            </a:br>
            <a:br>
              <a:rPr lang="en-US" sz="2000" b="1" dirty="0">
                <a:latin typeface="Times New Roman"/>
                <a:cs typeface="Times New Roman"/>
              </a:rPr>
            </a:br>
            <a:r>
              <a:rPr lang="en-US" sz="2000" b="1" dirty="0">
                <a:solidFill>
                  <a:srgbClr val="486785"/>
                </a:solidFill>
                <a:latin typeface="Times New Roman"/>
                <a:cs typeface="Times New Roman"/>
              </a:rPr>
              <a:t>         151-Sanket Tambe</a:t>
            </a:r>
            <a:br>
              <a:rPr lang="en-US" sz="2000" b="1" dirty="0">
                <a:latin typeface="Times New Roman"/>
                <a:cs typeface="Times New Roman"/>
              </a:rPr>
            </a:br>
            <a:br>
              <a:rPr lang="en-US" sz="2000" b="1" dirty="0">
                <a:latin typeface="Times New Roman"/>
                <a:cs typeface="Times New Roman"/>
              </a:rPr>
            </a:br>
            <a:r>
              <a:rPr lang="en-US" sz="2000" b="1" dirty="0">
                <a:solidFill>
                  <a:srgbClr val="486785"/>
                </a:solidFill>
                <a:latin typeface="Times New Roman"/>
                <a:cs typeface="Times New Roman"/>
              </a:rPr>
              <a:t>         153-Aditi Bairagi</a:t>
            </a:r>
          </a:p>
          <a:p>
            <a:pPr marL="0" indent="0">
              <a:buNone/>
            </a:pPr>
            <a:endParaRPr lang="en-US" sz="2000" dirty="0"/>
          </a:p>
        </p:txBody>
      </p:sp>
      <p:pic>
        <p:nvPicPr>
          <p:cNvPr id="4" name="Picture 4" descr="Icon">
            <a:extLst>
              <a:ext uri="{FF2B5EF4-FFF2-40B4-BE49-F238E27FC236}">
                <a16:creationId xmlns:a16="http://schemas.microsoft.com/office/drawing/2014/main" id="{07E01520-EE16-F6B2-9D8E-DA822678C3F3}"/>
              </a:ext>
            </a:extLst>
          </p:cNvPr>
          <p:cNvPicPr>
            <a:picLocks noChangeAspect="1"/>
          </p:cNvPicPr>
          <p:nvPr/>
        </p:nvPicPr>
        <p:blipFill>
          <a:blip r:embed="rId2"/>
          <a:stretch>
            <a:fillRect/>
          </a:stretch>
        </p:blipFill>
        <p:spPr>
          <a:xfrm>
            <a:off x="4619543" y="658875"/>
            <a:ext cx="6953577" cy="5215182"/>
          </a:xfrm>
          <a:prstGeom prst="rect">
            <a:avLst/>
          </a:prstGeom>
        </p:spPr>
      </p:pic>
    </p:spTree>
    <p:extLst>
      <p:ext uri="{BB962C8B-B14F-4D97-AF65-F5344CB8AC3E}">
        <p14:creationId xmlns:p14="http://schemas.microsoft.com/office/powerpoint/2010/main" val="265726662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333732-2DCD-02A1-0ADF-63C7BBEC5D8B}"/>
              </a:ext>
            </a:extLst>
          </p:cNvPr>
          <p:cNvSpPr>
            <a:spLocks noGrp="1"/>
          </p:cNvSpPr>
          <p:nvPr>
            <p:ph type="title"/>
          </p:nvPr>
        </p:nvSpPr>
        <p:spPr>
          <a:xfrm>
            <a:off x="1794897" y="624110"/>
            <a:ext cx="9712998" cy="1280890"/>
          </a:xfrm>
        </p:spPr>
        <p:txBody>
          <a:bodyPr>
            <a:normAutofit/>
          </a:bodyPr>
          <a:lstStyle/>
          <a:p>
            <a:r>
              <a:rPr lang="en-US" dirty="0"/>
              <a:t>Defining tables</a:t>
            </a:r>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2BF8EF99-935F-FCCF-87DE-2C5851F37E09}"/>
              </a:ext>
            </a:extLst>
          </p:cNvPr>
          <p:cNvSpPr>
            <a:spLocks noGrp="1"/>
          </p:cNvSpPr>
          <p:nvPr>
            <p:ph idx="1"/>
          </p:nvPr>
        </p:nvSpPr>
        <p:spPr>
          <a:xfrm>
            <a:off x="873993" y="1710820"/>
            <a:ext cx="10217113" cy="5078005"/>
          </a:xfrm>
        </p:spPr>
        <p:txBody>
          <a:bodyPr vert="horz" lIns="91440" tIns="45720" rIns="91440" bIns="45720" rtlCol="0" anchor="t">
            <a:normAutofit lnSpcReduction="10000"/>
          </a:bodyPr>
          <a:lstStyle/>
          <a:p>
            <a:pPr defTabSz="306324">
              <a:buNone/>
            </a:pPr>
            <a:r>
              <a:rPr lang="en-IN" sz="1400" dirty="0">
                <a:solidFill>
                  <a:srgbClr val="C00000"/>
                </a:solidFill>
                <a:ea typeface="+mn-lt"/>
                <a:cs typeface="+mn-lt"/>
              </a:rPr>
              <a:t>Foreign Key Constraint pt. 1:</a:t>
            </a:r>
            <a:endParaRPr lang="en-US" dirty="0"/>
          </a:p>
          <a:p>
            <a:pPr defTabSz="306324"/>
            <a:r>
              <a:rPr lang="en-IN" sz="1200" dirty="0">
                <a:solidFill>
                  <a:srgbClr val="000000"/>
                </a:solidFill>
                <a:latin typeface="Segoe UI"/>
                <a:cs typeface="Segoe UI"/>
              </a:rPr>
              <a:t>A foreign key is a group of columns with values dependent on the</a:t>
            </a:r>
            <a:endParaRPr lang="en-IN">
              <a:solidFill>
                <a:srgbClr val="404040"/>
              </a:solidFill>
              <a:latin typeface="Century Gothic" panose="020B0502020202020204"/>
              <a:cs typeface="Segoe UI"/>
            </a:endParaRPr>
          </a:p>
          <a:p>
            <a:pPr marL="0" indent="0" defTabSz="306324">
              <a:buNone/>
            </a:pPr>
            <a:r>
              <a:rPr lang="en-IN" sz="1200" dirty="0">
                <a:solidFill>
                  <a:schemeClr val="accent6">
                    <a:lumMod val="75000"/>
                  </a:schemeClr>
                </a:solidFill>
                <a:latin typeface="Segoe UI"/>
                <a:cs typeface="Segoe UI"/>
              </a:rPr>
              <a:t> </a:t>
            </a:r>
            <a:r>
              <a:rPr lang="en-IN" sz="1200" dirty="0">
                <a:solidFill>
                  <a:schemeClr val="accent6">
                    <a:lumMod val="75000"/>
                  </a:schemeClr>
                </a:solidFill>
                <a:latin typeface="Segoe UI"/>
                <a:cs typeface="Segoe UI"/>
                <a:hlinkClick r:id="rId2">
                  <a:extLst>
                    <a:ext uri="{A12FA001-AC4F-418D-AE19-62706E023703}">
                      <ahyp:hlinkClr xmlns:ahyp="http://schemas.microsoft.com/office/drawing/2018/hyperlinkcolor" val="tx"/>
                    </a:ext>
                  </a:extLst>
                </a:hlinkClick>
              </a:rPr>
              <a:t>primary key</a:t>
            </a:r>
            <a:r>
              <a:rPr lang="en-IN" sz="1200" dirty="0">
                <a:solidFill>
                  <a:srgbClr val="000000"/>
                </a:solidFill>
                <a:latin typeface="Segoe UI"/>
                <a:cs typeface="Segoe UI"/>
              </a:rPr>
              <a:t> benefits from another table. </a:t>
            </a:r>
            <a:endParaRPr lang="en-IN" dirty="0">
              <a:solidFill>
                <a:srgbClr val="404040"/>
              </a:solidFill>
              <a:latin typeface="Century Gothic" panose="020B0502020202020204"/>
              <a:cs typeface="Segoe UI"/>
            </a:endParaRPr>
          </a:p>
          <a:p>
            <a:pPr marL="171450" indent="-171450" defTabSz="306324"/>
            <a:r>
              <a:rPr lang="en-IN" sz="1200" dirty="0">
                <a:solidFill>
                  <a:srgbClr val="000000"/>
                </a:solidFill>
                <a:latin typeface="Segoe UI"/>
                <a:cs typeface="Segoe UI"/>
              </a:rPr>
              <a:t>It is used to have the value in one column or group of columns </a:t>
            </a:r>
            <a:endParaRPr lang="en-IN">
              <a:solidFill>
                <a:srgbClr val="404040"/>
              </a:solidFill>
              <a:latin typeface="Century Gothic" panose="020B0502020202020204"/>
              <a:cs typeface="Segoe UI"/>
            </a:endParaRPr>
          </a:p>
          <a:p>
            <a:pPr marL="0" indent="0" defTabSz="306324">
              <a:buNone/>
            </a:pPr>
            <a:r>
              <a:rPr lang="en-IN" sz="1200" dirty="0">
                <a:solidFill>
                  <a:srgbClr val="000000"/>
                </a:solidFill>
                <a:latin typeface="Segoe UI"/>
                <a:cs typeface="Segoe UI"/>
              </a:rPr>
              <a:t>displayed in the same column or combination of columns in another table.</a:t>
            </a:r>
            <a:endParaRPr lang="en-IN" dirty="0">
              <a:cs typeface="Segoe UI"/>
            </a:endParaRPr>
          </a:p>
          <a:p>
            <a:pPr marL="0" indent="0" defTabSz="306324">
              <a:buNone/>
            </a:pPr>
            <a:r>
              <a:rPr lang="en-IN" sz="1200" dirty="0">
                <a:solidFill>
                  <a:srgbClr val="000000"/>
                </a:solidFill>
                <a:latin typeface="Segoe UI"/>
                <a:cs typeface="Segoe UI"/>
              </a:rPr>
              <a:t>In PostgreSQL, we can create a foreign key with the</a:t>
            </a:r>
            <a:endParaRPr lang="en-IN">
              <a:solidFill>
                <a:srgbClr val="404040"/>
              </a:solidFill>
              <a:latin typeface="Century Gothic" panose="020B0502020202020204"/>
              <a:cs typeface="Segoe UI"/>
            </a:endParaRPr>
          </a:p>
          <a:p>
            <a:pPr algn="just" defTabSz="306324">
              <a:buNone/>
            </a:pPr>
            <a:r>
              <a:rPr lang="en-IN" sz="1200" dirty="0">
                <a:solidFill>
                  <a:srgbClr val="000000"/>
                </a:solidFill>
                <a:latin typeface="Segoe UI"/>
                <a:cs typeface="Segoe UI"/>
              </a:rPr>
              <a:t> help of the following commands:</a:t>
            </a:r>
            <a:endParaRPr lang="en-IN"/>
          </a:p>
          <a:p>
            <a:pPr algn="just" defTabSz="306324">
              <a:buFont typeface="Wingdings 3"/>
              <a:buChar char=""/>
            </a:pPr>
            <a:r>
              <a:rPr lang="en-IN" sz="1200" dirty="0">
                <a:solidFill>
                  <a:srgbClr val="000000"/>
                </a:solidFill>
                <a:latin typeface="Segoe UI"/>
                <a:cs typeface="Segoe UI"/>
              </a:rPr>
              <a:t>CREATE TABLE command</a:t>
            </a:r>
            <a:endParaRPr lang="en-IN"/>
          </a:p>
          <a:p>
            <a:pPr algn="just" defTabSz="306324">
              <a:buFont typeface="Wingdings 3"/>
              <a:buChar char=""/>
            </a:pPr>
            <a:r>
              <a:rPr lang="en-IN" sz="1200" dirty="0">
                <a:solidFill>
                  <a:srgbClr val="000000"/>
                </a:solidFill>
                <a:latin typeface="Segoe UI"/>
                <a:cs typeface="Segoe UI"/>
              </a:rPr>
              <a:t>ALTER TABLE command</a:t>
            </a:r>
            <a:endParaRPr lang="en-IN"/>
          </a:p>
          <a:p>
            <a:pPr algn="just" defTabSz="306324">
              <a:buNone/>
            </a:pPr>
            <a:r>
              <a:rPr lang="en-IN" sz="1200" dirty="0">
                <a:solidFill>
                  <a:srgbClr val="000000"/>
                </a:solidFill>
                <a:latin typeface="Segoe UI"/>
                <a:cs typeface="Segoe UI"/>
              </a:rPr>
              <a:t>The Syntax for creating a Foreign key</a:t>
            </a:r>
            <a:endParaRPr lang="en-IN" dirty="0"/>
          </a:p>
          <a:p>
            <a:pPr algn="just" defTabSz="306324">
              <a:buNone/>
            </a:pPr>
            <a:r>
              <a:rPr lang="en-IN" sz="1200" dirty="0">
                <a:solidFill>
                  <a:srgbClr val="000000"/>
                </a:solidFill>
                <a:latin typeface="Segoe UI"/>
                <a:cs typeface="Segoe UI"/>
              </a:rPr>
              <a:t>The below illustrations are used to define a foreign key using the</a:t>
            </a:r>
            <a:endParaRPr lang="en-IN">
              <a:solidFill>
                <a:srgbClr val="404040"/>
              </a:solidFill>
              <a:latin typeface="Century Gothic" panose="020B0502020202020204"/>
              <a:cs typeface="Segoe UI"/>
            </a:endParaRPr>
          </a:p>
          <a:p>
            <a:pPr algn="just" defTabSz="306324">
              <a:buNone/>
            </a:pPr>
            <a:r>
              <a:rPr lang="en-IN" sz="1200" dirty="0">
                <a:solidFill>
                  <a:srgbClr val="000000"/>
                </a:solidFill>
                <a:latin typeface="Segoe UI"/>
                <a:cs typeface="Segoe UI"/>
              </a:rPr>
              <a:t> </a:t>
            </a:r>
            <a:r>
              <a:rPr lang="en-IN" sz="1200" dirty="0">
                <a:solidFill>
                  <a:schemeClr val="accent6">
                    <a:lumMod val="75000"/>
                  </a:schemeClr>
                </a:solidFill>
                <a:latin typeface="Segoe UI"/>
                <a:cs typeface="Segoe UI"/>
                <a:hlinkClick r:id="rId3">
                  <a:extLst>
                    <a:ext uri="{A12FA001-AC4F-418D-AE19-62706E023703}">
                      <ahyp:hlinkClr xmlns:ahyp="http://schemas.microsoft.com/office/drawing/2018/hyperlinkcolor" val="tx"/>
                    </a:ext>
                  </a:extLst>
                </a:hlinkClick>
              </a:rPr>
              <a:t>CREATE TABLE command in PostgreSQL</a:t>
            </a:r>
            <a:r>
              <a:rPr lang="en-IN" sz="1200" dirty="0">
                <a:solidFill>
                  <a:schemeClr val="accent6">
                    <a:lumMod val="75000"/>
                  </a:schemeClr>
                </a:solidFill>
                <a:latin typeface="Segoe UI"/>
                <a:cs typeface="Segoe UI"/>
              </a:rPr>
              <a:t>:</a:t>
            </a:r>
            <a:endParaRPr lang="en-IN">
              <a:solidFill>
                <a:schemeClr val="accent6">
                  <a:lumMod val="75000"/>
                </a:schemeClr>
              </a:solidFill>
            </a:endParaRPr>
          </a:p>
          <a:p>
            <a:pPr algn="just" defTabSz="306324">
              <a:buFont typeface="Wingdings 3"/>
              <a:buChar char=""/>
            </a:pPr>
            <a:r>
              <a:rPr lang="en-IN" sz="1200" dirty="0">
                <a:solidFill>
                  <a:srgbClr val="000000"/>
                </a:solidFill>
                <a:latin typeface="Segoe UI"/>
                <a:cs typeface="Segoe UI"/>
              </a:rPr>
              <a:t>[CONSTRAINT </a:t>
            </a:r>
            <a:r>
              <a:rPr lang="en-IN" sz="1200" err="1">
                <a:solidFill>
                  <a:srgbClr val="000000"/>
                </a:solidFill>
                <a:latin typeface="Segoe UI"/>
                <a:cs typeface="Segoe UI"/>
              </a:rPr>
              <a:t>constraint_name</a:t>
            </a:r>
            <a:r>
              <a:rPr lang="en-IN" sz="1200" dirty="0">
                <a:solidFill>
                  <a:srgbClr val="000000"/>
                </a:solidFill>
                <a:latin typeface="Segoe UI"/>
                <a:cs typeface="Segoe UI"/>
              </a:rPr>
              <a:t>]    </a:t>
            </a:r>
            <a:endParaRPr lang="en-IN" dirty="0"/>
          </a:p>
          <a:p>
            <a:pPr algn="just" defTabSz="306324">
              <a:buFont typeface="Wingdings 3"/>
              <a:buChar char=""/>
            </a:pPr>
            <a:r>
              <a:rPr lang="en-IN" sz="1200" dirty="0">
                <a:solidFill>
                  <a:srgbClr val="000000"/>
                </a:solidFill>
                <a:latin typeface="Segoe UI"/>
                <a:cs typeface="Segoe UI"/>
              </a:rPr>
              <a:t>FOREIGN KEY [</a:t>
            </a:r>
            <a:r>
              <a:rPr lang="en-IN" sz="1200" err="1">
                <a:solidFill>
                  <a:srgbClr val="000000"/>
                </a:solidFill>
                <a:latin typeface="Segoe UI"/>
                <a:cs typeface="Segoe UI"/>
              </a:rPr>
              <a:t>foreign_key_name</a:t>
            </a:r>
            <a:r>
              <a:rPr lang="en-IN" sz="1200" dirty="0">
                <a:solidFill>
                  <a:srgbClr val="000000"/>
                </a:solidFill>
                <a:latin typeface="Segoe UI"/>
                <a:cs typeface="Segoe UI"/>
              </a:rPr>
              <a:t>] (</a:t>
            </a:r>
            <a:r>
              <a:rPr lang="en-IN" sz="1200" err="1">
                <a:solidFill>
                  <a:srgbClr val="000000"/>
                </a:solidFill>
                <a:latin typeface="Segoe UI"/>
                <a:cs typeface="Segoe UI"/>
              </a:rPr>
              <a:t>column_name</a:t>
            </a:r>
            <a:r>
              <a:rPr lang="en-IN" sz="1200" dirty="0">
                <a:solidFill>
                  <a:srgbClr val="000000"/>
                </a:solidFill>
                <a:latin typeface="Segoe UI"/>
                <a:cs typeface="Segoe UI"/>
              </a:rPr>
              <a:t>, ...)    </a:t>
            </a:r>
            <a:endParaRPr lang="en-IN" dirty="0"/>
          </a:p>
          <a:p>
            <a:pPr algn="just" defTabSz="306324">
              <a:buFont typeface="Wingdings 3"/>
              <a:buChar char=""/>
            </a:pPr>
            <a:r>
              <a:rPr lang="en-IN" sz="1200" dirty="0">
                <a:solidFill>
                  <a:srgbClr val="000000"/>
                </a:solidFill>
                <a:latin typeface="Segoe UI"/>
                <a:cs typeface="Segoe UI"/>
              </a:rPr>
              <a:t>REFERENCES </a:t>
            </a:r>
            <a:r>
              <a:rPr lang="en-IN" sz="1200" err="1">
                <a:solidFill>
                  <a:srgbClr val="000000"/>
                </a:solidFill>
                <a:latin typeface="Segoe UI"/>
                <a:cs typeface="Segoe UI"/>
              </a:rPr>
              <a:t>parent_table_name</a:t>
            </a:r>
            <a:r>
              <a:rPr lang="en-IN" sz="1200" dirty="0">
                <a:solidFill>
                  <a:srgbClr val="000000"/>
                </a:solidFill>
                <a:latin typeface="Segoe UI"/>
                <a:cs typeface="Segoe UI"/>
              </a:rPr>
              <a:t> (</a:t>
            </a:r>
            <a:r>
              <a:rPr lang="en-IN" sz="1200" err="1">
                <a:solidFill>
                  <a:srgbClr val="000000"/>
                </a:solidFill>
                <a:latin typeface="Segoe UI"/>
                <a:cs typeface="Segoe UI"/>
              </a:rPr>
              <a:t>column_name</a:t>
            </a:r>
            <a:r>
              <a:rPr lang="en-IN" sz="1200" dirty="0">
                <a:solidFill>
                  <a:srgbClr val="000000"/>
                </a:solidFill>
                <a:latin typeface="Segoe UI"/>
                <a:cs typeface="Segoe UI"/>
              </a:rPr>
              <a:t>,...)    </a:t>
            </a:r>
            <a:endParaRPr lang="en-IN" dirty="0"/>
          </a:p>
          <a:p>
            <a:pPr algn="just" defTabSz="306324">
              <a:buFont typeface="Wingdings 3"/>
              <a:buChar char=""/>
            </a:pPr>
            <a:r>
              <a:rPr lang="en-IN" sz="1200" dirty="0">
                <a:solidFill>
                  <a:srgbClr val="000000"/>
                </a:solidFill>
                <a:latin typeface="Segoe UI"/>
                <a:cs typeface="Segoe UI"/>
              </a:rPr>
              <a:t>[ON DELETE </a:t>
            </a:r>
            <a:r>
              <a:rPr lang="en-IN" sz="1200" err="1">
                <a:solidFill>
                  <a:srgbClr val="000000"/>
                </a:solidFill>
                <a:latin typeface="Segoe UI"/>
                <a:cs typeface="Segoe UI"/>
              </a:rPr>
              <a:t>referenceOption</a:t>
            </a:r>
            <a:r>
              <a:rPr lang="en-IN" sz="1200" dirty="0">
                <a:solidFill>
                  <a:srgbClr val="000000"/>
                </a:solidFill>
                <a:latin typeface="Segoe UI"/>
                <a:cs typeface="Segoe UI"/>
              </a:rPr>
              <a:t>]    </a:t>
            </a:r>
            <a:endParaRPr lang="en-IN"/>
          </a:p>
          <a:p>
            <a:pPr algn="just" defTabSz="306324">
              <a:buFont typeface="Wingdings 3"/>
              <a:buChar char=""/>
            </a:pPr>
            <a:r>
              <a:rPr lang="en-IN" sz="1200" dirty="0">
                <a:solidFill>
                  <a:srgbClr val="000000"/>
                </a:solidFill>
                <a:latin typeface="Segoe UI"/>
                <a:cs typeface="Segoe UI"/>
              </a:rPr>
              <a:t>[ON UPDATE </a:t>
            </a:r>
            <a:r>
              <a:rPr lang="en-IN" sz="1200" err="1">
                <a:solidFill>
                  <a:srgbClr val="000000"/>
                </a:solidFill>
                <a:latin typeface="Segoe UI"/>
                <a:cs typeface="Segoe UI"/>
              </a:rPr>
              <a:t>referenceOption</a:t>
            </a:r>
            <a:r>
              <a:rPr lang="en-IN" sz="1200" dirty="0">
                <a:solidFill>
                  <a:srgbClr val="000000"/>
                </a:solidFill>
                <a:latin typeface="Segoe UI"/>
                <a:cs typeface="Segoe UI"/>
              </a:rPr>
              <a:t>]  </a:t>
            </a:r>
            <a:endParaRPr lang="en-IN"/>
          </a:p>
          <a:p>
            <a:pPr marL="0" indent="0" algn="just" defTabSz="306324">
              <a:buFont typeface="Wingdings 3"/>
              <a:buNone/>
            </a:pPr>
            <a:endParaRPr lang="en-IN" sz="1200" dirty="0">
              <a:solidFill>
                <a:srgbClr val="000000"/>
              </a:solidFill>
              <a:latin typeface="Segoe UI"/>
              <a:cs typeface="Segoe UI"/>
            </a:endParaRPr>
          </a:p>
          <a:p>
            <a:pPr marL="229235" indent="-229235" defTabSz="306324">
              <a:spcBef>
                <a:spcPts val="670"/>
              </a:spcBef>
              <a:buNone/>
            </a:pPr>
            <a:endParaRPr lang="en-IN" sz="1200" dirty="0">
              <a:solidFill>
                <a:srgbClr val="C00000"/>
              </a:solidFill>
            </a:endParaRPr>
          </a:p>
        </p:txBody>
      </p:sp>
      <p:sp>
        <p:nvSpPr>
          <p:cNvPr id="4" name="TextBox 3">
            <a:extLst>
              <a:ext uri="{FF2B5EF4-FFF2-40B4-BE49-F238E27FC236}">
                <a16:creationId xmlns:a16="http://schemas.microsoft.com/office/drawing/2014/main" id="{601639D6-091F-8825-130D-C9CBAFEB0A5E}"/>
              </a:ext>
            </a:extLst>
          </p:cNvPr>
          <p:cNvSpPr txBox="1"/>
          <p:nvPr/>
        </p:nvSpPr>
        <p:spPr>
          <a:xfrm>
            <a:off x="6505662" y="1712497"/>
            <a:ext cx="5344399"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06324"/>
            <a:r>
              <a:rPr lang="en-IN" sz="1400" b="1" dirty="0">
                <a:solidFill>
                  <a:srgbClr val="C00000"/>
                </a:solidFill>
                <a:ea typeface="+mn-lt"/>
                <a:cs typeface="+mn-lt"/>
              </a:rPr>
              <a:t>Check Constraints pt. 2:</a:t>
            </a:r>
            <a:endParaRPr lang="en-US" dirty="0"/>
          </a:p>
          <a:p>
            <a:pPr marL="285750" indent="-285750" defTabSz="306324">
              <a:buFont typeface="Arial"/>
              <a:buChar char="•"/>
            </a:pPr>
            <a:r>
              <a:rPr lang="en-IN" sz="1200" dirty="0">
                <a:ea typeface="+mn-lt"/>
                <a:cs typeface="+mn-lt"/>
              </a:rPr>
              <a:t>A check constraint is the most generic constraint type. It allows you to specify that the value in a certain column must satisfy a Boolean (truth-value) expression.</a:t>
            </a:r>
            <a:endParaRPr lang="en-IN" dirty="0"/>
          </a:p>
          <a:p>
            <a:pPr marL="285750" indent="-285750" defTabSz="306324">
              <a:buFont typeface="Arial"/>
              <a:buChar char="•"/>
            </a:pPr>
            <a:r>
              <a:rPr lang="en-IN" sz="1200" dirty="0">
                <a:ea typeface="+mn-lt"/>
                <a:cs typeface="+mn-lt"/>
              </a:rPr>
              <a:t>For instance, to require positive product prices, you could use:</a:t>
            </a:r>
            <a:endParaRPr lang="en-IN" dirty="0"/>
          </a:p>
          <a:p>
            <a:pPr defTabSz="306324"/>
            <a:r>
              <a:rPr lang="en-IN" sz="1200" dirty="0">
                <a:latin typeface="Consolas"/>
                <a:cs typeface="Courier New"/>
              </a:rPr>
              <a:t>CREATE TABLE products (    </a:t>
            </a:r>
            <a:r>
              <a:rPr lang="en-IN" sz="1200" dirty="0" err="1">
                <a:latin typeface="Consolas"/>
                <a:cs typeface="Courier New"/>
              </a:rPr>
              <a:t>product_no</a:t>
            </a:r>
            <a:r>
              <a:rPr lang="en-IN" sz="1200" dirty="0">
                <a:latin typeface="Consolas"/>
                <a:cs typeface="Courier New"/>
              </a:rPr>
              <a:t> integer,    name text,    price numeric </a:t>
            </a:r>
            <a:r>
              <a:rPr lang="en-IN" sz="1200" b="1" dirty="0">
                <a:latin typeface="Courier New"/>
                <a:cs typeface="Courier New"/>
              </a:rPr>
              <a:t>CHECK (price &gt; 0)</a:t>
            </a:r>
            <a:r>
              <a:rPr lang="en-IN" sz="1200" dirty="0">
                <a:latin typeface="Consolas"/>
                <a:cs typeface="Courier New"/>
              </a:rPr>
              <a:t>);</a:t>
            </a:r>
            <a:r>
              <a:rPr lang="en-IN" sz="1200" dirty="0">
                <a:ea typeface="+mn-lt"/>
                <a:cs typeface="+mn-lt"/>
              </a:rPr>
              <a:t> </a:t>
            </a:r>
            <a:endParaRPr lang="en-IN">
              <a:ea typeface="+mn-lt"/>
              <a:cs typeface="+mn-lt"/>
            </a:endParaRPr>
          </a:p>
          <a:p>
            <a:pPr defTabSz="306324"/>
            <a:endParaRPr lang="en-IN"/>
          </a:p>
          <a:p>
            <a:pPr defTabSz="306324"/>
            <a:r>
              <a:rPr lang="en-IN" sz="1400" b="1" dirty="0">
                <a:solidFill>
                  <a:srgbClr val="C00000"/>
                </a:solidFill>
                <a:ea typeface="+mn-lt"/>
                <a:cs typeface="+mn-lt"/>
              </a:rPr>
              <a:t>Not Null Constraint:</a:t>
            </a:r>
            <a:endParaRPr lang="en-IN" dirty="0"/>
          </a:p>
          <a:p>
            <a:pPr defTabSz="306324"/>
            <a:r>
              <a:rPr lang="en-IN" sz="1200" dirty="0">
                <a:ea typeface="+mn-lt"/>
                <a:cs typeface="+mn-lt"/>
              </a:rPr>
              <a:t>A not-null constraint simply specifies that a column must not assume the null value. A syntax example:</a:t>
            </a:r>
            <a:endParaRPr lang="en-IN" dirty="0"/>
          </a:p>
          <a:p>
            <a:pPr defTabSz="306324"/>
            <a:r>
              <a:rPr lang="en-IN" sz="1200" dirty="0">
                <a:latin typeface="Consolas"/>
                <a:cs typeface="Courier New"/>
              </a:rPr>
              <a:t>CREATE TABLE products (    </a:t>
            </a:r>
            <a:r>
              <a:rPr lang="en-IN" sz="1200" dirty="0" err="1">
                <a:latin typeface="Consolas"/>
                <a:cs typeface="Courier New"/>
              </a:rPr>
              <a:t>product_no</a:t>
            </a:r>
            <a:r>
              <a:rPr lang="en-IN" sz="1200" dirty="0">
                <a:latin typeface="Consolas"/>
                <a:cs typeface="Courier New"/>
              </a:rPr>
              <a:t> integer </a:t>
            </a:r>
            <a:r>
              <a:rPr lang="en-IN" sz="1200" b="1" dirty="0">
                <a:latin typeface="Courier New"/>
                <a:cs typeface="Courier New"/>
              </a:rPr>
              <a:t>NOT NULL</a:t>
            </a:r>
            <a:r>
              <a:rPr lang="en-IN" sz="1200" dirty="0">
                <a:latin typeface="Consolas"/>
                <a:cs typeface="Courier New"/>
              </a:rPr>
              <a:t>,    name text </a:t>
            </a:r>
            <a:r>
              <a:rPr lang="en-IN" sz="1200" b="1" dirty="0">
                <a:latin typeface="Courier New"/>
                <a:cs typeface="Courier New"/>
              </a:rPr>
              <a:t>NOT NULL</a:t>
            </a:r>
            <a:r>
              <a:rPr lang="en-IN" sz="1200" dirty="0">
                <a:latin typeface="Consolas"/>
                <a:cs typeface="Courier New"/>
              </a:rPr>
              <a:t>,    price numeric);</a:t>
            </a:r>
            <a:r>
              <a:rPr lang="en-IN" sz="1200" dirty="0">
                <a:ea typeface="+mn-lt"/>
                <a:cs typeface="+mn-lt"/>
              </a:rPr>
              <a:t> </a:t>
            </a:r>
            <a:endParaRPr lang="en-IN"/>
          </a:p>
          <a:p>
            <a:pPr defTabSz="306324"/>
            <a:endParaRPr lang="en-IN"/>
          </a:p>
          <a:p>
            <a:pPr defTabSz="306324"/>
            <a:r>
              <a:rPr lang="en-IN" sz="1400" b="1" dirty="0">
                <a:solidFill>
                  <a:srgbClr val="C00000"/>
                </a:solidFill>
                <a:ea typeface="+mn-lt"/>
                <a:cs typeface="+mn-lt"/>
              </a:rPr>
              <a:t>Unique Constraint:</a:t>
            </a:r>
            <a:endParaRPr lang="en-IN" dirty="0"/>
          </a:p>
          <a:p>
            <a:pPr defTabSz="306324"/>
            <a:r>
              <a:rPr lang="en-IN" sz="1200" dirty="0">
                <a:ea typeface="+mn-lt"/>
                <a:cs typeface="+mn-lt"/>
              </a:rPr>
              <a:t>Unique constraints ensure that the data contained in a column, or a group of columns, is unique among all the rows in the table. The syntax is:</a:t>
            </a:r>
            <a:endParaRPr lang="en-IN" dirty="0"/>
          </a:p>
          <a:p>
            <a:pPr defTabSz="306324">
              <a:spcAft>
                <a:spcPts val="600"/>
              </a:spcAft>
            </a:pPr>
            <a:r>
              <a:rPr lang="en-IN" sz="1200" dirty="0">
                <a:latin typeface="Consolas"/>
                <a:cs typeface="Courier New"/>
              </a:rPr>
              <a:t>CREATE TABLE products (    </a:t>
            </a:r>
            <a:r>
              <a:rPr lang="en-IN" sz="1200" dirty="0" err="1">
                <a:latin typeface="Consolas"/>
                <a:cs typeface="Courier New"/>
              </a:rPr>
              <a:t>product_no</a:t>
            </a:r>
            <a:r>
              <a:rPr lang="en-IN" sz="1200" dirty="0">
                <a:latin typeface="Consolas"/>
                <a:cs typeface="Courier New"/>
              </a:rPr>
              <a:t> integer </a:t>
            </a:r>
            <a:r>
              <a:rPr lang="en-IN" sz="1200" b="1" dirty="0">
                <a:latin typeface="Courier New"/>
                <a:cs typeface="Courier New"/>
              </a:rPr>
              <a:t>UNIQUE</a:t>
            </a:r>
            <a:r>
              <a:rPr lang="en-IN" sz="1200" dirty="0">
                <a:latin typeface="Consolas"/>
                <a:cs typeface="Courier New"/>
              </a:rPr>
              <a:t>,    name text,    price numeric);</a:t>
            </a:r>
            <a:endParaRPr lang="en-IN" dirty="0"/>
          </a:p>
        </p:txBody>
      </p:sp>
    </p:spTree>
    <p:extLst>
      <p:ext uri="{BB962C8B-B14F-4D97-AF65-F5344CB8AC3E}">
        <p14:creationId xmlns:p14="http://schemas.microsoft.com/office/powerpoint/2010/main" val="198390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8938-51B7-6FDA-88CD-A80E9C8A01C3}"/>
              </a:ext>
            </a:extLst>
          </p:cNvPr>
          <p:cNvSpPr>
            <a:spLocks noGrp="1"/>
          </p:cNvSpPr>
          <p:nvPr>
            <p:ph type="title"/>
          </p:nvPr>
        </p:nvSpPr>
        <p:spPr>
          <a:xfrm>
            <a:off x="2592925" y="624110"/>
            <a:ext cx="8911687" cy="643809"/>
          </a:xfrm>
        </p:spPr>
        <p:txBody>
          <a:bodyPr/>
          <a:lstStyle/>
          <a:p>
            <a:r>
              <a:rPr lang="en-US" sz="2800" dirty="0"/>
              <a:t>Creating table using </a:t>
            </a:r>
            <a:r>
              <a:rPr lang="en-US" sz="2800" err="1"/>
              <a:t>pgadmin</a:t>
            </a:r>
            <a:endParaRPr lang="en-US" sz="2800"/>
          </a:p>
        </p:txBody>
      </p:sp>
      <p:sp>
        <p:nvSpPr>
          <p:cNvPr id="3" name="Content Placeholder 2">
            <a:extLst>
              <a:ext uri="{FF2B5EF4-FFF2-40B4-BE49-F238E27FC236}">
                <a16:creationId xmlns:a16="http://schemas.microsoft.com/office/drawing/2014/main" id="{706002B4-525B-E3DA-F108-612D3F3E658F}"/>
              </a:ext>
            </a:extLst>
          </p:cNvPr>
          <p:cNvSpPr>
            <a:spLocks noGrp="1"/>
          </p:cNvSpPr>
          <p:nvPr>
            <p:ph idx="1"/>
          </p:nvPr>
        </p:nvSpPr>
        <p:spPr>
          <a:xfrm>
            <a:off x="1439967" y="1471534"/>
            <a:ext cx="10114613" cy="5389063"/>
          </a:xfrm>
        </p:spPr>
        <p:txBody>
          <a:bodyPr vert="horz" lIns="91440" tIns="45720" rIns="91440" bIns="45720" rtlCol="0" anchor="t">
            <a:normAutofit/>
          </a:bodyPr>
          <a:lstStyle/>
          <a:p>
            <a:pPr>
              <a:buNone/>
            </a:pPr>
            <a:r>
              <a:rPr lang="en-IN" sz="1400" b="1" dirty="0">
                <a:solidFill>
                  <a:srgbClr val="C00000"/>
                </a:solidFill>
                <a:ea typeface="+mn-lt"/>
                <a:cs typeface="+mn-lt"/>
              </a:rPr>
              <a:t>Create a Table Using </a:t>
            </a:r>
            <a:r>
              <a:rPr lang="en-IN" sz="1400" b="1" dirty="0" err="1">
                <a:solidFill>
                  <a:srgbClr val="C00000"/>
                </a:solidFill>
                <a:ea typeface="+mn-lt"/>
                <a:cs typeface="+mn-lt"/>
              </a:rPr>
              <a:t>pgAdmin</a:t>
            </a:r>
            <a:r>
              <a:rPr lang="en-IN" sz="1400" b="1" dirty="0">
                <a:solidFill>
                  <a:srgbClr val="C00000"/>
                </a:solidFill>
                <a:ea typeface="+mn-lt"/>
                <a:cs typeface="+mn-lt"/>
              </a:rPr>
              <a:t>:</a:t>
            </a:r>
            <a:endParaRPr lang="en-US" dirty="0"/>
          </a:p>
          <a:p>
            <a:pPr>
              <a:buFont typeface="Wingdings 3"/>
              <a:buChar char=""/>
            </a:pPr>
            <a:r>
              <a:rPr lang="en-IN" sz="1200" dirty="0">
                <a:solidFill>
                  <a:srgbClr val="000000"/>
                </a:solidFill>
                <a:latin typeface="Segoe UI"/>
                <a:cs typeface="Segoe UI"/>
              </a:rPr>
              <a:t>In PostgreSQL, the </a:t>
            </a:r>
            <a:r>
              <a:rPr lang="en-IN" sz="1200" b="1" dirty="0">
                <a:solidFill>
                  <a:srgbClr val="000000"/>
                </a:solidFill>
                <a:latin typeface="Segoe UI"/>
                <a:cs typeface="Segoe UI"/>
              </a:rPr>
              <a:t>Create table</a:t>
            </a:r>
            <a:r>
              <a:rPr lang="en-IN" sz="1200" dirty="0">
                <a:solidFill>
                  <a:srgbClr val="000000"/>
                </a:solidFill>
                <a:latin typeface="Segoe UI"/>
                <a:cs typeface="Segoe UI"/>
              </a:rPr>
              <a:t> command is used to create a new table in any of the given databases.</a:t>
            </a:r>
            <a:endParaRPr lang="en-US" dirty="0"/>
          </a:p>
          <a:p>
            <a:pPr>
              <a:buFont typeface="Wingdings 3"/>
              <a:buChar char=""/>
            </a:pPr>
            <a:r>
              <a:rPr lang="en-IN" sz="1200" dirty="0">
                <a:solidFill>
                  <a:srgbClr val="000000"/>
                </a:solidFill>
                <a:latin typeface="Segoe UI"/>
                <a:cs typeface="Segoe UI"/>
              </a:rPr>
              <a:t>In this section, we are going to learn how we can create a table in PostgreSQL.</a:t>
            </a:r>
            <a:endParaRPr lang="en-US" dirty="0"/>
          </a:p>
          <a:p>
            <a:pPr indent="0" algn="just">
              <a:buNone/>
            </a:pPr>
            <a:r>
              <a:rPr lang="en-IN" sz="1200" b="1" dirty="0">
                <a:solidFill>
                  <a:srgbClr val="000000"/>
                </a:solidFill>
                <a:latin typeface="helvetica"/>
                <a:cs typeface="helvetica"/>
              </a:rPr>
              <a:t>Syntax of creating table in PostgreSQL</a:t>
            </a:r>
            <a:endParaRPr lang="en-US" dirty="0"/>
          </a:p>
          <a:p>
            <a:pPr marL="0" indent="0" algn="just">
              <a:buNone/>
            </a:pPr>
            <a:r>
              <a:rPr lang="en-IN" sz="1200" b="1" dirty="0">
                <a:solidFill>
                  <a:srgbClr val="000000"/>
                </a:solidFill>
                <a:latin typeface="Segoe UI"/>
                <a:cs typeface="Segoe UI"/>
              </a:rPr>
              <a:t>        CREATE</a:t>
            </a:r>
            <a:r>
              <a:rPr lang="en-IN" sz="1200" dirty="0">
                <a:solidFill>
                  <a:srgbClr val="000000"/>
                </a:solidFill>
                <a:latin typeface="Segoe UI"/>
                <a:cs typeface="Segoe UI"/>
              </a:rPr>
              <a:t> </a:t>
            </a:r>
            <a:r>
              <a:rPr lang="en-IN" sz="1200" b="1" dirty="0">
                <a:solidFill>
                  <a:srgbClr val="000000"/>
                </a:solidFill>
                <a:latin typeface="Segoe UI"/>
                <a:cs typeface="Segoe UI"/>
              </a:rPr>
              <a:t>TABLE</a:t>
            </a:r>
            <a:r>
              <a:rPr lang="en-IN" sz="1200" dirty="0">
                <a:solidFill>
                  <a:srgbClr val="000000"/>
                </a:solidFill>
                <a:latin typeface="Segoe UI"/>
                <a:cs typeface="Segoe UI"/>
              </a:rPr>
              <a:t> </a:t>
            </a:r>
            <a:r>
              <a:rPr lang="en-IN" sz="1200" dirty="0" err="1">
                <a:solidFill>
                  <a:srgbClr val="000000"/>
                </a:solidFill>
                <a:latin typeface="Segoe UI"/>
                <a:cs typeface="Segoe UI"/>
              </a:rPr>
              <a:t>table_name</a:t>
            </a:r>
            <a:r>
              <a:rPr lang="en-IN" sz="1200" dirty="0">
                <a:solidFill>
                  <a:srgbClr val="000000"/>
                </a:solidFill>
                <a:latin typeface="Segoe UI"/>
                <a:cs typeface="Segoe UI"/>
              </a:rPr>
              <a:t>(       column1 datatype,    column2 datatype,    column3 datatype,     .....    </a:t>
            </a:r>
            <a:r>
              <a:rPr lang="en-IN" sz="1200" dirty="0" err="1">
                <a:solidFill>
                  <a:srgbClr val="000000"/>
                </a:solidFill>
                <a:latin typeface="Segoe UI"/>
                <a:cs typeface="Segoe UI"/>
              </a:rPr>
              <a:t>columnN</a:t>
            </a:r>
            <a:r>
              <a:rPr lang="en-IN" sz="1200" dirty="0">
                <a:solidFill>
                  <a:srgbClr val="000000"/>
                </a:solidFill>
                <a:latin typeface="Segoe UI"/>
                <a:cs typeface="Segoe UI"/>
              </a:rPr>
              <a:t> datatype,    </a:t>
            </a:r>
            <a:endParaRPr lang="en-US" dirty="0"/>
          </a:p>
          <a:p>
            <a:pPr marL="0" indent="0" algn="just">
              <a:buNone/>
            </a:pPr>
            <a:r>
              <a:rPr lang="en-IN" sz="1200" dirty="0">
                <a:solidFill>
                  <a:srgbClr val="000000"/>
                </a:solidFill>
                <a:latin typeface="Segoe UI"/>
                <a:cs typeface="Segoe UI"/>
              </a:rPr>
              <a:t>   </a:t>
            </a:r>
            <a:r>
              <a:rPr lang="en-IN" sz="1200" b="1" dirty="0">
                <a:solidFill>
                  <a:srgbClr val="000000"/>
                </a:solidFill>
                <a:latin typeface="Segoe UI"/>
                <a:cs typeface="Segoe UI"/>
              </a:rPr>
              <a:t>PRIMARY</a:t>
            </a:r>
            <a:r>
              <a:rPr lang="en-IN" sz="1200" dirty="0">
                <a:solidFill>
                  <a:srgbClr val="000000"/>
                </a:solidFill>
                <a:latin typeface="Segoe UI"/>
                <a:cs typeface="Segoe UI"/>
              </a:rPr>
              <a:t> </a:t>
            </a:r>
            <a:r>
              <a:rPr lang="en-IN" sz="1200" b="1" dirty="0">
                <a:solidFill>
                  <a:srgbClr val="000000"/>
                </a:solidFill>
                <a:latin typeface="Segoe UI"/>
                <a:cs typeface="Segoe UI"/>
              </a:rPr>
              <a:t>KEY</a:t>
            </a:r>
            <a:r>
              <a:rPr lang="en-IN" sz="1200" dirty="0">
                <a:solidFill>
                  <a:srgbClr val="000000"/>
                </a:solidFill>
                <a:latin typeface="Segoe UI"/>
                <a:cs typeface="Segoe UI"/>
              </a:rPr>
              <a:t>(one or more columns )    );    </a:t>
            </a:r>
            <a:endParaRPr lang="en-US" dirty="0"/>
          </a:p>
          <a:p>
            <a:pPr marL="0" indent="0" algn="just">
              <a:buNone/>
            </a:pPr>
            <a:r>
              <a:rPr lang="en-IN" sz="1400" b="1" dirty="0">
                <a:solidFill>
                  <a:srgbClr val="C00000"/>
                </a:solidFill>
                <a:ea typeface="+mn-lt"/>
                <a:cs typeface="+mn-lt"/>
              </a:rPr>
              <a:t>Default Values:</a:t>
            </a:r>
            <a:endParaRPr lang="en-US" dirty="0"/>
          </a:p>
          <a:p>
            <a:pPr algn="just">
              <a:buFont typeface="Wingdings 3"/>
              <a:buChar char=""/>
            </a:pPr>
            <a:r>
              <a:rPr lang="en-IN" sz="1200" dirty="0">
                <a:solidFill>
                  <a:srgbClr val="000000"/>
                </a:solidFill>
                <a:ea typeface="+mn-lt"/>
                <a:cs typeface="+mn-lt"/>
              </a:rPr>
              <a:t>A column can be assigned a default value. When a new row is created and no values are specified for some of the columns, those columns will be filled with their respective default values. </a:t>
            </a:r>
            <a:endParaRPr lang="en-IN" dirty="0"/>
          </a:p>
          <a:p>
            <a:pPr algn="just">
              <a:buFont typeface="Wingdings 3"/>
              <a:buChar char=""/>
            </a:pPr>
            <a:r>
              <a:rPr lang="en-IN" sz="1200" dirty="0">
                <a:solidFill>
                  <a:srgbClr val="000000"/>
                </a:solidFill>
                <a:ea typeface="+mn-lt"/>
                <a:cs typeface="+mn-lt"/>
              </a:rPr>
              <a:t>A data manipulation command can also request explicitly that a column be set to its default value, without having to know what that value is.</a:t>
            </a:r>
            <a:endParaRPr lang="en-IN" dirty="0"/>
          </a:p>
          <a:p>
            <a:pPr indent="0" algn="just">
              <a:buNone/>
            </a:pPr>
            <a:r>
              <a:rPr lang="en-IN" sz="1400" b="1" dirty="0">
                <a:solidFill>
                  <a:srgbClr val="000000"/>
                </a:solidFill>
                <a:ea typeface="+mn-lt"/>
                <a:cs typeface="+mn-lt"/>
              </a:rPr>
              <a:t>In a table definition, default values are listed after the column data type. For example:</a:t>
            </a:r>
            <a:endParaRPr lang="en-IN" dirty="0"/>
          </a:p>
          <a:p>
            <a:pPr algn="just">
              <a:buNone/>
            </a:pPr>
            <a:r>
              <a:rPr lang="en-IN" sz="1200" dirty="0">
                <a:solidFill>
                  <a:srgbClr val="000000"/>
                </a:solidFill>
                <a:latin typeface="Consolas"/>
              </a:rPr>
              <a:t>CREATE TABLE products (    </a:t>
            </a:r>
            <a:r>
              <a:rPr lang="en-IN" sz="1200" dirty="0" err="1">
                <a:solidFill>
                  <a:srgbClr val="000000"/>
                </a:solidFill>
                <a:latin typeface="Consolas"/>
              </a:rPr>
              <a:t>product_no</a:t>
            </a:r>
            <a:r>
              <a:rPr lang="en-IN" sz="1200" dirty="0">
                <a:solidFill>
                  <a:srgbClr val="000000"/>
                </a:solidFill>
                <a:latin typeface="Consolas"/>
              </a:rPr>
              <a:t> integer,    name text,    price numeric </a:t>
            </a:r>
            <a:r>
              <a:rPr lang="en-IN" sz="1200" b="1" dirty="0">
                <a:solidFill>
                  <a:srgbClr val="000000"/>
                </a:solidFill>
                <a:latin typeface="Courier New"/>
                <a:cs typeface="Courier New"/>
              </a:rPr>
              <a:t>DEFAULT 9.99</a:t>
            </a:r>
            <a:r>
              <a:rPr lang="en-IN" sz="1200" dirty="0">
                <a:solidFill>
                  <a:srgbClr val="000000"/>
                </a:solidFill>
                <a:latin typeface="Consolas"/>
              </a:rPr>
              <a:t>);</a:t>
            </a:r>
            <a:r>
              <a:rPr lang="en-IN" sz="1400" dirty="0">
                <a:ea typeface="+mn-lt"/>
                <a:cs typeface="+mn-lt"/>
              </a:rPr>
              <a:t> </a:t>
            </a:r>
            <a:endParaRPr lang="en-IN"/>
          </a:p>
          <a:p>
            <a:pPr algn="just">
              <a:buNone/>
            </a:pPr>
            <a:endParaRPr lang="en-IN"/>
          </a:p>
          <a:p>
            <a:pPr marL="0" indent="0" algn="just">
              <a:buNone/>
            </a:pPr>
            <a:endParaRPr lang="en-IN" sz="1400" b="1" dirty="0">
              <a:solidFill>
                <a:srgbClr val="C00000"/>
              </a:solidFill>
            </a:endParaRPr>
          </a:p>
          <a:p>
            <a:pPr marL="0" indent="0">
              <a:buNone/>
            </a:pPr>
            <a:endParaRPr lang="en-US" dirty="0"/>
          </a:p>
        </p:txBody>
      </p:sp>
    </p:spTree>
    <p:extLst>
      <p:ext uri="{BB962C8B-B14F-4D97-AF65-F5344CB8AC3E}">
        <p14:creationId xmlns:p14="http://schemas.microsoft.com/office/powerpoint/2010/main" val="313209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6E77-EADE-0F26-ADA4-0C6D1729BD98}"/>
              </a:ext>
            </a:extLst>
          </p:cNvPr>
          <p:cNvSpPr>
            <a:spLocks noGrp="1"/>
          </p:cNvSpPr>
          <p:nvPr>
            <p:ph type="title"/>
          </p:nvPr>
        </p:nvSpPr>
        <p:spPr/>
        <p:txBody>
          <a:bodyPr/>
          <a:lstStyle/>
          <a:p>
            <a:r>
              <a:rPr lang="en-US" dirty="0"/>
              <a:t>Installation of PostgreSql</a:t>
            </a:r>
            <a:endParaRPr lang="en-IN" dirty="0"/>
          </a:p>
        </p:txBody>
      </p:sp>
    </p:spTree>
    <p:extLst>
      <p:ext uri="{BB962C8B-B14F-4D97-AF65-F5344CB8AC3E}">
        <p14:creationId xmlns:p14="http://schemas.microsoft.com/office/powerpoint/2010/main" val="314684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E7BB1-9B42-E754-2FA3-3E352A02DC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9040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B467A6-D56B-5460-E00D-8423779AC9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4688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74BF1-24A5-C45E-F8A2-14677EDC73C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1518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1F45C-F0B9-CD06-6BD6-8400636EAD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1340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52703-0661-2A92-DB34-E75D069FC9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2443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4ECA73-EC74-B22F-C908-8B771724FA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3225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98325-AD44-4813-4B1A-1A5B2FDEE3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058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E48E-51B3-A8A9-0113-B2A1532FB34C}"/>
              </a:ext>
            </a:extLst>
          </p:cNvPr>
          <p:cNvSpPr>
            <a:spLocks noGrp="1"/>
          </p:cNvSpPr>
          <p:nvPr>
            <p:ph type="title"/>
          </p:nvPr>
        </p:nvSpPr>
        <p:spPr>
          <a:xfrm>
            <a:off x="1046019" y="942108"/>
            <a:ext cx="3256550" cy="4969113"/>
          </a:xfrm>
        </p:spPr>
        <p:txBody>
          <a:bodyPr anchor="ctr">
            <a:normAutofit/>
          </a:bodyPr>
          <a:lstStyle/>
          <a:p>
            <a:pPr algn="ctr"/>
            <a:r>
              <a:rPr lang="en-US" sz="2800" b="1" dirty="0">
                <a:solidFill>
                  <a:schemeClr val="tx2">
                    <a:lumMod val="75000"/>
                  </a:schemeClr>
                </a:solidFill>
                <a:latin typeface="Times New Roman"/>
                <a:cs typeface="Times New Roman"/>
              </a:rPr>
              <a:t>Content</a:t>
            </a:r>
            <a:endParaRPr lang="en-US"/>
          </a:p>
        </p:txBody>
      </p:sp>
      <p:graphicFrame>
        <p:nvGraphicFramePr>
          <p:cNvPr id="103" name="Content Placeholder 2">
            <a:extLst>
              <a:ext uri="{FF2B5EF4-FFF2-40B4-BE49-F238E27FC236}">
                <a16:creationId xmlns:a16="http://schemas.microsoft.com/office/drawing/2014/main" id="{74E60025-69AF-6FAB-30CD-05655467E148}"/>
              </a:ext>
            </a:extLst>
          </p:cNvPr>
          <p:cNvGraphicFramePr>
            <a:graphicFrameLocks noGrp="1"/>
          </p:cNvGraphicFramePr>
          <p:nvPr>
            <p:ph idx="1"/>
          </p:nvPr>
        </p:nvGraphicFramePr>
        <p:xfrm>
          <a:off x="5049062" y="942108"/>
          <a:ext cx="6455549" cy="4969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 name="Picture 61" descr="Icon&#10;&#10;Description automatically generated">
            <a:extLst>
              <a:ext uri="{FF2B5EF4-FFF2-40B4-BE49-F238E27FC236}">
                <a16:creationId xmlns:a16="http://schemas.microsoft.com/office/drawing/2014/main" id="{767A57BB-EF81-ECDC-C6D4-C62F8885A494}"/>
              </a:ext>
            </a:extLst>
          </p:cNvPr>
          <p:cNvPicPr>
            <a:picLocks noChangeAspect="1"/>
          </p:cNvPicPr>
          <p:nvPr/>
        </p:nvPicPr>
        <p:blipFill>
          <a:blip r:embed="rId7"/>
          <a:stretch>
            <a:fillRect/>
          </a:stretch>
        </p:blipFill>
        <p:spPr>
          <a:xfrm>
            <a:off x="1339121" y="869929"/>
            <a:ext cx="2743200" cy="1920240"/>
          </a:xfrm>
          <a:prstGeom prst="rect">
            <a:avLst/>
          </a:prstGeom>
        </p:spPr>
      </p:pic>
    </p:spTree>
    <p:extLst>
      <p:ext uri="{BB962C8B-B14F-4D97-AF65-F5344CB8AC3E}">
        <p14:creationId xmlns:p14="http://schemas.microsoft.com/office/powerpoint/2010/main" val="137663350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9772A-F3C7-E640-C043-9B4522C497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7976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7" name="Rectangle 42">
            <a:extLst>
              <a:ext uri="{FF2B5EF4-FFF2-40B4-BE49-F238E27FC236}">
                <a16:creationId xmlns:a16="http://schemas.microsoft.com/office/drawing/2014/main" id="{4CE9304C-7D47-49AD-9260-6DBF0A5B9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393"/>
            <a:ext cx="12188952" cy="6858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524" y="10"/>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10121770" y="4313420"/>
            <a:ext cx="8915399" cy="2262781"/>
          </a:xfrm>
        </p:spPr>
        <p:txBody>
          <a:bodyPr vert="horz" lIns="91440" tIns="45720" rIns="91440" bIns="45720" rtlCol="0" anchor="b">
            <a:normAutofit/>
          </a:bodyPr>
          <a:lstStyle/>
          <a:p>
            <a:r>
              <a:rPr lang="en-US" sz="1800" b="1" dirty="0">
                <a:solidFill>
                  <a:srgbClr val="46525B"/>
                </a:solidFill>
              </a:rPr>
              <a:t>Thank you</a:t>
            </a:r>
          </a:p>
        </p:txBody>
      </p:sp>
      <p:sp>
        <p:nvSpPr>
          <p:cNvPr id="3" name="Subtitle 2">
            <a:extLst>
              <a:ext uri="{FF2B5EF4-FFF2-40B4-BE49-F238E27FC236}">
                <a16:creationId xmlns:a16="http://schemas.microsoft.com/office/drawing/2014/main" id="{96D75439-C766-134A-A0D0-BE002D8B0AAD}"/>
              </a:ext>
            </a:extLst>
          </p:cNvPr>
          <p:cNvSpPr>
            <a:spLocks noGrp="1"/>
          </p:cNvSpPr>
          <p:nvPr>
            <p:ph type="subTitle" idx="1"/>
          </p:nvPr>
        </p:nvSpPr>
        <p:spPr>
          <a:xfrm>
            <a:off x="2077049" y="4202756"/>
            <a:ext cx="8915399" cy="1126283"/>
          </a:xfrm>
        </p:spPr>
        <p:txBody>
          <a:bodyPr vert="horz" lIns="91440" tIns="45720" rIns="91440" bIns="45720" rtlCol="0" anchor="t">
            <a:normAutofit lnSpcReduction="10000"/>
          </a:bodyPr>
          <a:lstStyle/>
          <a:p>
            <a:r>
              <a:rPr lang="en-US" sz="2400" b="1" dirty="0"/>
              <a:t>References :</a:t>
            </a:r>
          </a:p>
          <a:p>
            <a:r>
              <a:rPr lang="en-US" dirty="0"/>
              <a:t>https://infyspringboard.onwingspan.com/web/en/app/toc/lex_auth_01329460910229913614313_shared/overview</a:t>
            </a:r>
          </a:p>
          <a:p>
            <a:endParaRPr lang="en-US"/>
          </a:p>
        </p:txBody>
      </p:sp>
      <p:sp>
        <p:nvSpPr>
          <p:cNvPr id="78" name="Rectangle 44">
            <a:extLst>
              <a:ext uri="{FF2B5EF4-FFF2-40B4-BE49-F238E27FC236}">
                <a16:creationId xmlns:a16="http://schemas.microsoft.com/office/drawing/2014/main" id="{9DEDD006-D91C-4989-B39C-EEEA43F86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33">
            <a:extLst>
              <a:ext uri="{FF2B5EF4-FFF2-40B4-BE49-F238E27FC236}">
                <a16:creationId xmlns:a16="http://schemas.microsoft.com/office/drawing/2014/main" id="{35EF7FFE-55CC-444E-A630-F40A5C9C5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1759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4" name="TextBox 3">
            <a:extLst>
              <a:ext uri="{FF2B5EF4-FFF2-40B4-BE49-F238E27FC236}">
                <a16:creationId xmlns:a16="http://schemas.microsoft.com/office/drawing/2014/main" id="{7180E3FF-8236-F740-AAC0-F515DEB61908}"/>
              </a:ext>
            </a:extLst>
          </p:cNvPr>
          <p:cNvSpPr txBox="1"/>
          <p:nvPr/>
        </p:nvSpPr>
        <p:spPr>
          <a:xfrm>
            <a:off x="986852" y="499672"/>
            <a:ext cx="9643671" cy="361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sz="2400" b="1" dirty="0"/>
              <a:t>Conclusion</a:t>
            </a:r>
          </a:p>
          <a:p>
            <a:pPr>
              <a:spcAft>
                <a:spcPts val="600"/>
              </a:spcAft>
            </a:pPr>
            <a:endParaRPr lang="en-US" sz="2400" b="1" dirty="0"/>
          </a:p>
          <a:p>
            <a:pPr>
              <a:spcAft>
                <a:spcPts val="600"/>
              </a:spcAft>
            </a:pPr>
            <a:endParaRPr lang="en-US" sz="2400" b="1" dirty="0"/>
          </a:p>
          <a:p>
            <a:pPr algn="just">
              <a:spcAft>
                <a:spcPts val="600"/>
              </a:spcAft>
            </a:pPr>
            <a:r>
              <a:rPr lang="en-US" dirty="0">
                <a:solidFill>
                  <a:srgbClr val="374151"/>
                </a:solidFill>
                <a:ea typeface="+mn-lt"/>
                <a:cs typeface="+mn-lt"/>
              </a:rPr>
              <a:t>                At the conclusion of a PostgreSQL course, you should have gained a good understanding of the fundamentals of PostgreSQL, including data modeling, querying data, creating and managing tables, and implementing security features. You should have also learned about more advanced topics such as performance optimization, indexing, and database replication.</a:t>
            </a:r>
            <a:endParaRPr lang="en-US" dirty="0"/>
          </a:p>
          <a:p>
            <a:pPr algn="just">
              <a:spcAft>
                <a:spcPts val="600"/>
              </a:spcAft>
            </a:pPr>
            <a:endParaRPr lang="en-US" b="1" dirty="0"/>
          </a:p>
          <a:p>
            <a:pPr>
              <a:spcAft>
                <a:spcPts val="600"/>
              </a:spcAft>
            </a:pPr>
            <a:endParaRPr lang="en-US" sz="2400" b="1" dirty="0"/>
          </a:p>
        </p:txBody>
      </p:sp>
    </p:spTree>
    <p:extLst>
      <p:ext uri="{BB962C8B-B14F-4D97-AF65-F5344CB8AC3E}">
        <p14:creationId xmlns:p14="http://schemas.microsoft.com/office/powerpoint/2010/main" val="40637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BD77-4522-7BA8-1801-07483814EF82}"/>
              </a:ext>
            </a:extLst>
          </p:cNvPr>
          <p:cNvSpPr>
            <a:spLocks noGrp="1"/>
          </p:cNvSpPr>
          <p:nvPr>
            <p:ph type="title"/>
          </p:nvPr>
        </p:nvSpPr>
        <p:spPr/>
        <p:txBody>
          <a:bodyPr>
            <a:normAutofit/>
          </a:bodyPr>
          <a:lstStyle/>
          <a:p>
            <a:r>
              <a:rPr lang="en-US"/>
              <a:t>Introduction</a:t>
            </a:r>
          </a:p>
        </p:txBody>
      </p:sp>
      <p:sp>
        <p:nvSpPr>
          <p:cNvPr id="3" name="Content Placeholder 2">
            <a:extLst>
              <a:ext uri="{FF2B5EF4-FFF2-40B4-BE49-F238E27FC236}">
                <a16:creationId xmlns:a16="http://schemas.microsoft.com/office/drawing/2014/main" id="{F5B59091-9DD3-D292-F42E-469CBEE44C1A}"/>
              </a:ext>
            </a:extLst>
          </p:cNvPr>
          <p:cNvSpPr>
            <a:spLocks noGrp="1"/>
          </p:cNvSpPr>
          <p:nvPr>
            <p:ph idx="1"/>
          </p:nvPr>
        </p:nvSpPr>
        <p:spPr>
          <a:xfrm>
            <a:off x="1602360" y="1825559"/>
            <a:ext cx="6821973" cy="3785860"/>
          </a:xfrm>
        </p:spPr>
        <p:txBody>
          <a:bodyPr vert="horz" lIns="91440" tIns="45720" rIns="91440" bIns="45720" rtlCol="0" anchor="t">
            <a:noAutofit/>
          </a:bodyPr>
          <a:lstStyle/>
          <a:p>
            <a:pPr marL="0" indent="0" algn="just">
              <a:lnSpc>
                <a:spcPct val="90000"/>
              </a:lnSpc>
              <a:buNone/>
            </a:pPr>
            <a:r>
              <a:rPr lang="en-US" dirty="0">
                <a:ea typeface="+mn-lt"/>
                <a:cs typeface="+mn-lt"/>
              </a:rPr>
              <a:t>PostgreSQL is one of the most advanced general-purpose object-relational database management system and is open-source. Being an open-source software, its source code is available under PostgreSQL license, a liberal open source license. Anyone with the right skills is free to use, modify, and distribute PostgreSQL in any form. As it is highly stable, very low effort is required to maintain this DBMS. that provides a high level of robustness, scalability, and reliability. It was first released in 1989 as a research project and has since then evolved into one of the most advanced and popular open-source databases in the world. PostgreSQL offers a wide range of features that make it an ideal choice for large and complex applications. Overall, PostgreSQL is a powerful, flexible, and reliable database management system that can be used for a wide range of applications, from small-scale projects to large-scale enterprise applications.</a:t>
            </a:r>
            <a:endParaRPr lang="en-US" dirty="0"/>
          </a:p>
        </p:txBody>
      </p:sp>
      <p:pic>
        <p:nvPicPr>
          <p:cNvPr id="4" name="Picture 4">
            <a:extLst>
              <a:ext uri="{FF2B5EF4-FFF2-40B4-BE49-F238E27FC236}">
                <a16:creationId xmlns:a16="http://schemas.microsoft.com/office/drawing/2014/main" id="{DB9C2BFC-07CD-5DEE-9787-9BD3931C4B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3194184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FC42-4793-0C9D-E89A-5F9BD5986CF0}"/>
              </a:ext>
            </a:extLst>
          </p:cNvPr>
          <p:cNvSpPr>
            <a:spLocks noGrp="1"/>
          </p:cNvSpPr>
          <p:nvPr>
            <p:ph type="title"/>
          </p:nvPr>
        </p:nvSpPr>
        <p:spPr>
          <a:xfrm>
            <a:off x="1843391" y="624110"/>
            <a:ext cx="9383408" cy="1280890"/>
          </a:xfrm>
        </p:spPr>
        <p:txBody>
          <a:bodyPr>
            <a:normAutofit/>
          </a:bodyPr>
          <a:lstStyle/>
          <a:p>
            <a:r>
              <a:rPr lang="en-US" dirty="0">
                <a:solidFill>
                  <a:schemeClr val="tx1"/>
                </a:solidFill>
              </a:rPr>
              <a:t>Queries</a:t>
            </a:r>
          </a:p>
        </p:txBody>
      </p:sp>
      <p:graphicFrame>
        <p:nvGraphicFramePr>
          <p:cNvPr id="46" name="Content Placeholder 2">
            <a:extLst>
              <a:ext uri="{FF2B5EF4-FFF2-40B4-BE49-F238E27FC236}">
                <a16:creationId xmlns:a16="http://schemas.microsoft.com/office/drawing/2014/main" id="{C591EA62-5F12-771A-90FC-102AA9B65CAA}"/>
              </a:ext>
            </a:extLst>
          </p:cNvPr>
          <p:cNvGraphicFramePr>
            <a:graphicFrameLocks noGrp="1"/>
          </p:cNvGraphicFramePr>
          <p:nvPr>
            <p:ph idx="1"/>
            <p:extLst>
              <p:ext uri="{D42A27DB-BD31-4B8C-83A1-F6EECF244321}">
                <p14:modId xmlns:p14="http://schemas.microsoft.com/office/powerpoint/2010/main" val="2094736150"/>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68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Content Placeholder 2">
            <a:extLst>
              <a:ext uri="{FF2B5EF4-FFF2-40B4-BE49-F238E27FC236}">
                <a16:creationId xmlns:a16="http://schemas.microsoft.com/office/drawing/2014/main" id="{178E046B-40A2-20E1-7A35-01EEE8D32140}"/>
              </a:ext>
            </a:extLst>
          </p:cNvPr>
          <p:cNvSpPr txBox="1">
            <a:spLocks/>
          </p:cNvSpPr>
          <p:nvPr/>
        </p:nvSpPr>
        <p:spPr>
          <a:xfrm>
            <a:off x="865343" y="659568"/>
            <a:ext cx="4955498" cy="5838769"/>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Clr>
                <a:srgbClr val="FCFF61"/>
              </a:buClr>
              <a:buFont typeface="Wingdings 3" charset="2"/>
              <a:buNone/>
            </a:pPr>
            <a:endParaRPr lang="en-US" sz="1600" b="1" dirty="0"/>
          </a:p>
          <a:p>
            <a:pPr marL="0" indent="0">
              <a:lnSpc>
                <a:spcPct val="90000"/>
              </a:lnSpc>
              <a:buClr>
                <a:srgbClr val="FCFF61"/>
              </a:buClr>
              <a:buFont typeface="Wingdings 3" charset="2"/>
              <a:buNone/>
            </a:pPr>
            <a:endParaRPr lang="en-US" sz="1600" b="1" dirty="0"/>
          </a:p>
          <a:p>
            <a:pPr marL="0" indent="0">
              <a:lnSpc>
                <a:spcPct val="90000"/>
              </a:lnSpc>
              <a:buClr>
                <a:srgbClr val="FCFF61"/>
              </a:buClr>
              <a:buFont typeface="Wingdings 3" charset="2"/>
              <a:buNone/>
            </a:pPr>
            <a:endParaRPr lang="en-US" sz="1600" b="1" dirty="0">
              <a:solidFill>
                <a:schemeClr val="accent4">
                  <a:lumMod val="75000"/>
                </a:schemeClr>
              </a:solidFill>
            </a:endParaRPr>
          </a:p>
          <a:p>
            <a:pPr marL="0" indent="0">
              <a:lnSpc>
                <a:spcPct val="90000"/>
              </a:lnSpc>
              <a:buClr>
                <a:srgbClr val="FCFF61"/>
              </a:buClr>
              <a:buFont typeface="Wingdings 3" charset="2"/>
              <a:buNone/>
            </a:pPr>
            <a:r>
              <a:rPr lang="en-US" sz="1600" b="1" dirty="0">
                <a:solidFill>
                  <a:schemeClr val="accent4">
                    <a:lumMod val="75000"/>
                  </a:schemeClr>
                </a:solidFill>
              </a:rPr>
              <a:t>Simple query – select </a:t>
            </a:r>
          </a:p>
          <a:p>
            <a:pPr marL="0" indent="0">
              <a:lnSpc>
                <a:spcPct val="90000"/>
              </a:lnSpc>
              <a:buClr>
                <a:srgbClr val="FCFF61"/>
              </a:buClr>
              <a:buFont typeface="Wingdings 3" charset="2"/>
              <a:buNone/>
            </a:pPr>
            <a:r>
              <a:rPr lang="en-US" sz="1600" b="1" dirty="0">
                <a:ea typeface="+mn-lt"/>
                <a:cs typeface="+mn-lt"/>
              </a:rPr>
              <a:t>        </a:t>
            </a:r>
            <a:r>
              <a:rPr lang="en-US" sz="1600" b="1" dirty="0">
                <a:solidFill>
                  <a:schemeClr val="accent1"/>
                </a:solidFill>
                <a:ea typeface="+mn-lt"/>
                <a:cs typeface="+mn-lt"/>
              </a:rPr>
              <a:t> </a:t>
            </a:r>
            <a:r>
              <a:rPr lang="en-US" sz="1600" dirty="0">
                <a:solidFill>
                  <a:schemeClr val="accent1"/>
                </a:solidFill>
                <a:ea typeface="+mn-lt"/>
                <a:cs typeface="+mn-lt"/>
              </a:rPr>
              <a:t>Retrieve one column name</a:t>
            </a:r>
          </a:p>
          <a:p>
            <a:pPr marL="0" indent="0">
              <a:lnSpc>
                <a:spcPct val="90000"/>
              </a:lnSpc>
              <a:buClr>
                <a:srgbClr val="FCFF61"/>
              </a:buClr>
              <a:buFont typeface="Wingdings 3" charset="2"/>
              <a:buNone/>
            </a:pPr>
            <a:r>
              <a:rPr lang="en-US" sz="1600" dirty="0">
                <a:solidFill>
                  <a:schemeClr val="accent1"/>
                </a:solidFill>
              </a:rPr>
              <a:t>         Retrieve multiple column names</a:t>
            </a:r>
          </a:p>
          <a:p>
            <a:pPr marL="0" indent="0">
              <a:lnSpc>
                <a:spcPct val="90000"/>
              </a:lnSpc>
              <a:buClr>
                <a:srgbClr val="FCFF61"/>
              </a:buClr>
              <a:buFont typeface="Wingdings 3" charset="2"/>
              <a:buNone/>
            </a:pPr>
            <a:r>
              <a:rPr lang="en-US" sz="1600" dirty="0">
                <a:solidFill>
                  <a:schemeClr val="accent1"/>
                </a:solidFill>
              </a:rPr>
              <a:t>        Avoid the duplicate from output – DISTINCT</a:t>
            </a:r>
          </a:p>
          <a:p>
            <a:pPr marL="0" indent="0">
              <a:lnSpc>
                <a:spcPct val="90000"/>
              </a:lnSpc>
              <a:buClr>
                <a:srgbClr val="FCFF61"/>
              </a:buClr>
              <a:buFont typeface="Wingdings 3" charset="2"/>
              <a:buNone/>
            </a:pPr>
            <a:r>
              <a:rPr lang="en-US" sz="1600" dirty="0">
                <a:solidFill>
                  <a:schemeClr val="accent1"/>
                </a:solidFill>
              </a:rPr>
              <a:t>            Syntax : select DISTINCT salary from                                               </a:t>
            </a:r>
            <a:r>
              <a:rPr lang="en-US" sz="1600" err="1">
                <a:solidFill>
                  <a:schemeClr val="accent1"/>
                </a:solidFill>
              </a:rPr>
              <a:t>table_name</a:t>
            </a:r>
            <a:r>
              <a:rPr lang="en-US" sz="1600" dirty="0">
                <a:solidFill>
                  <a:schemeClr val="accent1"/>
                </a:solidFill>
              </a:rPr>
              <a:t>; </a:t>
            </a:r>
            <a:endParaRPr lang="en-US" sz="1600">
              <a:solidFill>
                <a:schemeClr val="accent1"/>
              </a:solidFill>
              <a:cs typeface="Arial"/>
            </a:endParaRPr>
          </a:p>
          <a:p>
            <a:pPr marL="0" indent="0">
              <a:lnSpc>
                <a:spcPct val="90000"/>
              </a:lnSpc>
              <a:buFont typeface="Wingdings 3" charset="2"/>
              <a:buNone/>
            </a:pPr>
            <a:endParaRPr lang="en-US" sz="1600" b="1" dirty="0">
              <a:solidFill>
                <a:srgbClr val="404040"/>
              </a:solidFill>
            </a:endParaRPr>
          </a:p>
          <a:p>
            <a:pPr marL="0" indent="0">
              <a:lnSpc>
                <a:spcPct val="90000"/>
              </a:lnSpc>
              <a:buClr>
                <a:srgbClr val="FCFF61"/>
              </a:buClr>
              <a:buFont typeface="Wingdings 3" charset="2"/>
              <a:buNone/>
            </a:pPr>
            <a:r>
              <a:rPr lang="en-US" sz="1600" b="1" dirty="0">
                <a:solidFill>
                  <a:schemeClr val="accent4">
                    <a:lumMod val="75000"/>
                  </a:schemeClr>
                </a:solidFill>
              </a:rPr>
              <a:t>Retrieving a portion of the rows </a:t>
            </a:r>
            <a:endParaRPr lang="en-US" sz="1600" b="1" dirty="0">
              <a:solidFill>
                <a:schemeClr val="accent4">
                  <a:lumMod val="75000"/>
                </a:schemeClr>
              </a:solidFill>
              <a:latin typeface="Century Gothic"/>
              <a:cs typeface="Arial"/>
            </a:endParaRPr>
          </a:p>
          <a:p>
            <a:pPr marL="0" indent="0">
              <a:lnSpc>
                <a:spcPct val="90000"/>
              </a:lnSpc>
              <a:buClr>
                <a:srgbClr val="FCFF61"/>
              </a:buClr>
              <a:buFont typeface="Wingdings 3" charset="2"/>
              <a:buNone/>
            </a:pPr>
            <a:r>
              <a:rPr lang="en-US" sz="1600" b="1" dirty="0">
                <a:latin typeface="Century Gothic"/>
                <a:cs typeface="Arial"/>
              </a:rPr>
              <a:t>    </a:t>
            </a:r>
            <a:r>
              <a:rPr lang="en-US" sz="1600" dirty="0">
                <a:solidFill>
                  <a:schemeClr val="accent1"/>
                </a:solidFill>
                <a:latin typeface="Century Gothic"/>
                <a:cs typeface="Arial"/>
              </a:rPr>
              <a:t> Select – where</a:t>
            </a:r>
          </a:p>
          <a:p>
            <a:pPr marL="0" indent="0">
              <a:lnSpc>
                <a:spcPct val="90000"/>
              </a:lnSpc>
              <a:buClr>
                <a:srgbClr val="FCFF61"/>
              </a:buClr>
              <a:buFont typeface="Wingdings 3" charset="2"/>
              <a:buNone/>
            </a:pPr>
            <a:r>
              <a:rPr lang="en-US" sz="1600" dirty="0">
                <a:solidFill>
                  <a:schemeClr val="accent1"/>
                </a:solidFill>
                <a:latin typeface="Century Gothic"/>
                <a:cs typeface="Arial"/>
              </a:rPr>
              <a:t>     Syntax : select * from </a:t>
            </a:r>
            <a:r>
              <a:rPr lang="en-US" sz="1600" err="1">
                <a:solidFill>
                  <a:schemeClr val="accent1"/>
                </a:solidFill>
                <a:latin typeface="Century Gothic"/>
                <a:cs typeface="Arial"/>
              </a:rPr>
              <a:t>table_name</a:t>
            </a:r>
            <a:r>
              <a:rPr lang="en-US" sz="1600" dirty="0">
                <a:solidFill>
                  <a:schemeClr val="accent1"/>
                </a:solidFill>
                <a:latin typeface="Century Gothic"/>
                <a:cs typeface="Arial"/>
              </a:rPr>
              <a:t>                where[condition];</a:t>
            </a:r>
            <a:endParaRPr lang="en-US" sz="1600">
              <a:solidFill>
                <a:schemeClr val="accent1"/>
              </a:solidFill>
            </a:endParaRPr>
          </a:p>
          <a:p>
            <a:pPr marL="0" indent="0">
              <a:lnSpc>
                <a:spcPct val="90000"/>
              </a:lnSpc>
              <a:buClr>
                <a:srgbClr val="FCFF61"/>
              </a:buClr>
              <a:buFont typeface="Wingdings 3" charset="2"/>
              <a:buNone/>
            </a:pPr>
            <a:r>
              <a:rPr lang="en-US" sz="1600" dirty="0">
                <a:solidFill>
                  <a:schemeClr val="accent1"/>
                </a:solidFill>
                <a:latin typeface="Century Gothic"/>
                <a:cs typeface="Arial"/>
              </a:rPr>
              <a:t>Example: select * from emp where salary &gt; = 6000;</a:t>
            </a:r>
          </a:p>
          <a:p>
            <a:pPr marL="0" indent="0">
              <a:lnSpc>
                <a:spcPct val="90000"/>
              </a:lnSpc>
              <a:buClr>
                <a:srgbClr val="FCFF61"/>
              </a:buClr>
              <a:buFont typeface="Wingdings 3" charset="2"/>
              <a:buNone/>
            </a:pPr>
            <a:r>
              <a:rPr lang="en-US" sz="1600" dirty="0">
                <a:solidFill>
                  <a:schemeClr val="accent1"/>
                </a:solidFill>
                <a:latin typeface="Century Gothic"/>
                <a:cs typeface="Arial"/>
              </a:rPr>
              <a:t>Find record in between two numbers(range) by</a:t>
            </a:r>
          </a:p>
          <a:p>
            <a:pPr marL="0" indent="0">
              <a:lnSpc>
                <a:spcPct val="90000"/>
              </a:lnSpc>
              <a:buClr>
                <a:srgbClr val="FCFF61"/>
              </a:buClr>
              <a:buFont typeface="Wingdings 3" charset="2"/>
              <a:buNone/>
            </a:pPr>
            <a:r>
              <a:rPr lang="en-US" sz="1600" dirty="0">
                <a:solidFill>
                  <a:schemeClr val="accent1"/>
                </a:solidFill>
                <a:latin typeface="Century Gothic"/>
                <a:cs typeface="Arial"/>
              </a:rPr>
              <a:t> using AND</a:t>
            </a:r>
            <a:endParaRPr lang="en-US" sz="1600">
              <a:solidFill>
                <a:schemeClr val="accent1"/>
              </a:solidFill>
            </a:endParaRPr>
          </a:p>
          <a:p>
            <a:pPr marL="0" indent="0">
              <a:lnSpc>
                <a:spcPct val="90000"/>
              </a:lnSpc>
              <a:buClr>
                <a:srgbClr val="FCFF61"/>
              </a:buClr>
              <a:buFont typeface="Wingdings 3" charset="2"/>
              <a:buNone/>
            </a:pPr>
            <a:r>
              <a:rPr lang="en-US" sz="1600" dirty="0">
                <a:solidFill>
                  <a:schemeClr val="accent1"/>
                </a:solidFill>
                <a:latin typeface="Century Gothic"/>
                <a:cs typeface="Arial"/>
              </a:rPr>
              <a:t>Ex: select name from emp where salary &gt;4500</a:t>
            </a:r>
          </a:p>
          <a:p>
            <a:pPr marL="0" indent="0">
              <a:lnSpc>
                <a:spcPct val="90000"/>
              </a:lnSpc>
              <a:buClr>
                <a:srgbClr val="FCFF61"/>
              </a:buClr>
              <a:buFont typeface="Wingdings 3" charset="2"/>
              <a:buNone/>
            </a:pPr>
            <a:r>
              <a:rPr lang="en-US" sz="1600" dirty="0">
                <a:solidFill>
                  <a:schemeClr val="accent1"/>
                </a:solidFill>
                <a:latin typeface="Century Gothic"/>
                <a:cs typeface="Arial"/>
              </a:rPr>
              <a:t> and salary &lt;=5000;</a:t>
            </a:r>
            <a:endParaRPr lang="en-US" sz="1600">
              <a:solidFill>
                <a:schemeClr val="accent1"/>
              </a:solidFill>
            </a:endParaRPr>
          </a:p>
          <a:p>
            <a:pPr marL="0" indent="0">
              <a:lnSpc>
                <a:spcPct val="90000"/>
              </a:lnSpc>
              <a:buClr>
                <a:srgbClr val="FCFF61"/>
              </a:buClr>
              <a:buFont typeface="Wingdings 3" charset="2"/>
              <a:buNone/>
            </a:pPr>
            <a:endParaRPr lang="en-US" sz="1600" b="1" dirty="0">
              <a:latin typeface="Arial"/>
              <a:cs typeface="Arial"/>
            </a:endParaRPr>
          </a:p>
          <a:p>
            <a:pPr>
              <a:lnSpc>
                <a:spcPct val="90000"/>
              </a:lnSpc>
              <a:buClr>
                <a:srgbClr val="FCFF61"/>
              </a:buClr>
              <a:buFont typeface="Wingdings 3" charset="2"/>
              <a:buNone/>
            </a:pPr>
            <a:br>
              <a:rPr lang="en-US" sz="500" dirty="0"/>
            </a:br>
            <a:endParaRPr lang="en-US" sz="1600" b="1" dirty="0"/>
          </a:p>
          <a:p>
            <a:pPr marL="0" indent="0">
              <a:lnSpc>
                <a:spcPct val="90000"/>
              </a:lnSpc>
              <a:buClr>
                <a:srgbClr val="FCFF61"/>
              </a:buClr>
              <a:buFont typeface="Wingdings 3" charset="2"/>
              <a:buNone/>
            </a:pPr>
            <a:endParaRPr lang="en-US" sz="1600" b="1" dirty="0"/>
          </a:p>
          <a:p>
            <a:pPr marL="0" indent="0">
              <a:lnSpc>
                <a:spcPct val="90000"/>
              </a:lnSpc>
              <a:buClr>
                <a:srgbClr val="FCFF61"/>
              </a:buClr>
              <a:buFont typeface="Wingdings 3" charset="2"/>
              <a:buNone/>
            </a:pPr>
            <a:endParaRPr lang="en-US" sz="1600" b="1" dirty="0"/>
          </a:p>
        </p:txBody>
      </p:sp>
      <p:sp>
        <p:nvSpPr>
          <p:cNvPr id="9" name="TextBox 8">
            <a:extLst>
              <a:ext uri="{FF2B5EF4-FFF2-40B4-BE49-F238E27FC236}">
                <a16:creationId xmlns:a16="http://schemas.microsoft.com/office/drawing/2014/main" id="{8382C31B-D16D-7753-998E-DB64BDA9CF36}"/>
              </a:ext>
            </a:extLst>
          </p:cNvPr>
          <p:cNvSpPr txBox="1"/>
          <p:nvPr/>
        </p:nvSpPr>
        <p:spPr>
          <a:xfrm>
            <a:off x="6558196" y="1586458"/>
            <a:ext cx="522157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solidFill>
                  <a:schemeClr val="accent4">
                    <a:lumMod val="75000"/>
                  </a:schemeClr>
                </a:solidFill>
              </a:rPr>
              <a:t>Sorting queries</a:t>
            </a:r>
          </a:p>
          <a:p>
            <a:pPr marL="285750" indent="-285750">
              <a:buFont typeface="Wingdings"/>
              <a:buChar char="v"/>
            </a:pPr>
            <a:r>
              <a:rPr lang="en-US" sz="1500" dirty="0"/>
              <a:t>To explicitly sort the rows we use order by clause.</a:t>
            </a:r>
          </a:p>
          <a:p>
            <a:r>
              <a:rPr lang="en-US" sz="1500" dirty="0"/>
              <a:t>Syntax : select * from </a:t>
            </a:r>
            <a:r>
              <a:rPr lang="en-US" sz="1500" err="1"/>
              <a:t>table_name</a:t>
            </a:r>
            <a:r>
              <a:rPr lang="en-US" sz="1500" dirty="0"/>
              <a:t> order by </a:t>
            </a:r>
            <a:r>
              <a:rPr lang="en-US" sz="1500" err="1"/>
              <a:t>column_name</a:t>
            </a:r>
            <a:r>
              <a:rPr lang="en-US" sz="1500" dirty="0"/>
              <a:t>;</a:t>
            </a:r>
          </a:p>
          <a:p>
            <a:pPr marL="285750" indent="-285750">
              <a:buFont typeface="Arial"/>
              <a:buChar char="•"/>
            </a:pPr>
            <a:r>
              <a:rPr lang="en-US" sz="1500" dirty="0"/>
              <a:t>By default it displays in ascending order.</a:t>
            </a:r>
          </a:p>
          <a:p>
            <a:pPr marL="285750" indent="-285750">
              <a:buFont typeface="Arial"/>
              <a:buChar char="•"/>
            </a:pPr>
            <a:r>
              <a:rPr lang="en-US" sz="1500" dirty="0"/>
              <a:t>To make descending order</a:t>
            </a:r>
          </a:p>
          <a:p>
            <a:r>
              <a:rPr lang="en-US" sz="1500" dirty="0"/>
              <a:t>     Syntax : select * from emp order by               column_name desc;</a:t>
            </a:r>
          </a:p>
          <a:p>
            <a:r>
              <a:rPr lang="en-US" sz="1500" dirty="0"/>
              <a:t>Ex : select * from emp order by salary desc null last;</a:t>
            </a:r>
          </a:p>
          <a:p>
            <a:endParaRPr lang="en-US" sz="1500" dirty="0"/>
          </a:p>
          <a:p>
            <a:r>
              <a:rPr lang="en-US" sz="1500" b="1" dirty="0">
                <a:solidFill>
                  <a:schemeClr val="accent4">
                    <a:lumMod val="75000"/>
                  </a:schemeClr>
                </a:solidFill>
              </a:rPr>
              <a:t>Table and column Aliases</a:t>
            </a:r>
          </a:p>
          <a:p>
            <a:r>
              <a:rPr lang="en-US" sz="1500" b="1" dirty="0">
                <a:solidFill>
                  <a:schemeClr val="accent4">
                    <a:lumMod val="75000"/>
                  </a:schemeClr>
                </a:solidFill>
              </a:rPr>
              <a:t>     </a:t>
            </a:r>
            <a:r>
              <a:rPr lang="en-US" sz="1500" dirty="0"/>
              <a:t>Aliases means temporary alternative name to column or table.</a:t>
            </a:r>
          </a:p>
          <a:p>
            <a:endParaRPr lang="en-US" sz="1500" dirty="0">
              <a:solidFill>
                <a:schemeClr val="accent4">
                  <a:lumMod val="75000"/>
                </a:schemeClr>
              </a:solidFill>
            </a:endParaRPr>
          </a:p>
          <a:p>
            <a:r>
              <a:rPr lang="en-US" sz="1500" dirty="0"/>
              <a:t>Syntax :  select </a:t>
            </a:r>
            <a:r>
              <a:rPr lang="en-US" sz="1500" err="1"/>
              <a:t>column_name</a:t>
            </a:r>
            <a:r>
              <a:rPr lang="en-US" sz="1500" dirty="0"/>
              <a:t> AS </a:t>
            </a:r>
            <a:r>
              <a:rPr lang="en-US" sz="1500" err="1"/>
              <a:t>new_col_name</a:t>
            </a:r>
            <a:r>
              <a:rPr lang="en-US" sz="1500" dirty="0"/>
              <a:t> from </a:t>
            </a:r>
            <a:r>
              <a:rPr lang="en-US" sz="1500" err="1"/>
              <a:t>table_name</a:t>
            </a:r>
            <a:r>
              <a:rPr lang="en-US" sz="1500" dirty="0"/>
              <a:t>;</a:t>
            </a:r>
          </a:p>
          <a:p>
            <a:endParaRPr lang="en-US" sz="1500" b="1" dirty="0"/>
          </a:p>
          <a:p>
            <a:endParaRPr lang="en-US" sz="1500" b="1" dirty="0"/>
          </a:p>
        </p:txBody>
      </p:sp>
    </p:spTree>
    <p:extLst>
      <p:ext uri="{BB962C8B-B14F-4D97-AF65-F5344CB8AC3E}">
        <p14:creationId xmlns:p14="http://schemas.microsoft.com/office/powerpoint/2010/main" val="1593852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A6668F7E-B9A4-D83D-1FDA-79E27AA21799}"/>
              </a:ext>
            </a:extLst>
          </p:cNvPr>
          <p:cNvSpPr>
            <a:spLocks noGrp="1"/>
          </p:cNvSpPr>
          <p:nvPr>
            <p:ph idx="1"/>
          </p:nvPr>
        </p:nvSpPr>
        <p:spPr>
          <a:xfrm>
            <a:off x="565540" y="1309141"/>
            <a:ext cx="4955498" cy="5301622"/>
          </a:xfrm>
        </p:spPr>
        <p:txBody>
          <a:bodyPr vert="horz" lIns="91440" tIns="45720" rIns="91440" bIns="45720" rtlCol="0" anchor="t">
            <a:normAutofit/>
          </a:bodyPr>
          <a:lstStyle/>
          <a:p>
            <a:pPr marL="0" indent="0">
              <a:lnSpc>
                <a:spcPct val="90000"/>
              </a:lnSpc>
              <a:buClr>
                <a:srgbClr val="FCFF61"/>
              </a:buClr>
              <a:buNone/>
            </a:pPr>
            <a:r>
              <a:rPr lang="en-US" sz="1500" b="1" dirty="0">
                <a:solidFill>
                  <a:schemeClr val="accent5">
                    <a:lumMod val="75000"/>
                  </a:schemeClr>
                </a:solidFill>
              </a:rPr>
              <a:t>Limit and offset option</a:t>
            </a:r>
            <a:r>
              <a:rPr lang="en-US" sz="1500" b="1" dirty="0">
                <a:solidFill>
                  <a:schemeClr val="accent5">
                    <a:lumMod val="50000"/>
                  </a:schemeClr>
                </a:solidFill>
              </a:rPr>
              <a:t> </a:t>
            </a:r>
          </a:p>
          <a:p>
            <a:pPr marL="0" indent="0">
              <a:lnSpc>
                <a:spcPct val="90000"/>
              </a:lnSpc>
              <a:buNone/>
            </a:pPr>
            <a:r>
              <a:rPr lang="en-US" sz="1500" b="1" dirty="0">
                <a:solidFill>
                  <a:srgbClr val="00B050"/>
                </a:solidFill>
                <a:ea typeface="+mn-lt"/>
                <a:cs typeface="+mn-lt"/>
              </a:rPr>
              <a:t>LIMIT</a:t>
            </a:r>
            <a:r>
              <a:rPr lang="en-US" sz="1500" dirty="0">
                <a:solidFill>
                  <a:srgbClr val="221F1F"/>
                </a:solidFill>
                <a:ea typeface="+mn-lt"/>
                <a:cs typeface="+mn-lt"/>
              </a:rPr>
              <a:t> : will retrieve only the number of records specified after the LIMIT keyword.</a:t>
            </a:r>
            <a:endParaRPr lang="en-US" sz="1500" dirty="0">
              <a:solidFill>
                <a:srgbClr val="221F1F"/>
              </a:solidFill>
            </a:endParaRPr>
          </a:p>
          <a:p>
            <a:pPr marL="0" indent="0">
              <a:lnSpc>
                <a:spcPct val="90000"/>
              </a:lnSpc>
              <a:buNone/>
            </a:pPr>
            <a:r>
              <a:rPr lang="en-US" sz="1500" dirty="0">
                <a:solidFill>
                  <a:srgbClr val="221F1F"/>
                </a:solidFill>
              </a:rPr>
              <a:t>     Syntax : select * from </a:t>
            </a:r>
            <a:r>
              <a:rPr lang="en-US" sz="1500" err="1">
                <a:solidFill>
                  <a:srgbClr val="221F1F"/>
                </a:solidFill>
              </a:rPr>
              <a:t>table_name</a:t>
            </a:r>
            <a:r>
              <a:rPr lang="en-US" sz="1500" dirty="0">
                <a:solidFill>
                  <a:srgbClr val="221F1F"/>
                </a:solidFill>
              </a:rPr>
              <a:t> limit 3;</a:t>
            </a:r>
          </a:p>
          <a:p>
            <a:pPr marL="0" indent="0">
              <a:lnSpc>
                <a:spcPct val="90000"/>
              </a:lnSpc>
              <a:buNone/>
            </a:pPr>
            <a:r>
              <a:rPr lang="en-US" sz="1500" b="1" dirty="0">
                <a:solidFill>
                  <a:srgbClr val="00B050"/>
                </a:solidFill>
                <a:ea typeface="+mn-lt"/>
                <a:cs typeface="+mn-lt"/>
              </a:rPr>
              <a:t>Offset </a:t>
            </a:r>
            <a:r>
              <a:rPr lang="en-US" sz="1500" dirty="0">
                <a:solidFill>
                  <a:srgbClr val="00B050"/>
                </a:solidFill>
                <a:ea typeface="+mn-lt"/>
                <a:cs typeface="+mn-lt"/>
              </a:rPr>
              <a:t>: </a:t>
            </a:r>
            <a:r>
              <a:rPr lang="en-US" sz="1500" dirty="0">
                <a:solidFill>
                  <a:srgbClr val="040C28"/>
                </a:solidFill>
                <a:ea typeface="+mn-lt"/>
                <a:cs typeface="+mn-lt"/>
              </a:rPr>
              <a:t>used to skip some records before returning the result set of a query</a:t>
            </a:r>
            <a:endParaRPr lang="en-US" sz="1500" dirty="0">
              <a:solidFill>
                <a:srgbClr val="040C28"/>
              </a:solidFill>
            </a:endParaRPr>
          </a:p>
          <a:p>
            <a:pPr marL="0" indent="0">
              <a:lnSpc>
                <a:spcPct val="90000"/>
              </a:lnSpc>
              <a:buNone/>
            </a:pPr>
            <a:r>
              <a:rPr lang="en-US" sz="1500" dirty="0">
                <a:solidFill>
                  <a:srgbClr val="040C28"/>
                </a:solidFill>
              </a:rPr>
              <a:t>Syntax : select * from </a:t>
            </a:r>
            <a:r>
              <a:rPr lang="en-US" sz="1500" err="1">
                <a:solidFill>
                  <a:srgbClr val="040C28"/>
                </a:solidFill>
              </a:rPr>
              <a:t>table_name</a:t>
            </a:r>
            <a:r>
              <a:rPr lang="en-US" sz="1500" dirty="0">
                <a:solidFill>
                  <a:srgbClr val="040C28"/>
                </a:solidFill>
              </a:rPr>
              <a:t> offset 4;</a:t>
            </a:r>
          </a:p>
          <a:p>
            <a:pPr marL="0" indent="0">
              <a:lnSpc>
                <a:spcPct val="90000"/>
              </a:lnSpc>
              <a:buNone/>
            </a:pPr>
            <a:r>
              <a:rPr lang="en-US" sz="1500" dirty="0">
                <a:solidFill>
                  <a:srgbClr val="040C28"/>
                </a:solidFill>
              </a:rPr>
              <a:t>Ex : select * from emp limit 3 offset 4;</a:t>
            </a:r>
          </a:p>
          <a:p>
            <a:pPr marL="0" indent="0">
              <a:lnSpc>
                <a:spcPct val="90000"/>
              </a:lnSpc>
              <a:buNone/>
            </a:pPr>
            <a:endParaRPr lang="en-US" sz="1500" dirty="0">
              <a:solidFill>
                <a:srgbClr val="040C28"/>
              </a:solidFill>
            </a:endParaRPr>
          </a:p>
          <a:p>
            <a:pPr marL="0" indent="0">
              <a:lnSpc>
                <a:spcPct val="90000"/>
              </a:lnSpc>
              <a:buNone/>
            </a:pPr>
            <a:r>
              <a:rPr lang="en-US" sz="1500" b="1" dirty="0">
                <a:solidFill>
                  <a:schemeClr val="accent5">
                    <a:lumMod val="75000"/>
                  </a:schemeClr>
                </a:solidFill>
              </a:rPr>
              <a:t>Combining queries </a:t>
            </a:r>
          </a:p>
          <a:p>
            <a:pPr marL="285750" indent="-285750">
              <a:lnSpc>
                <a:spcPct val="90000"/>
              </a:lnSpc>
              <a:buFont typeface="Wingdings" charset="2"/>
              <a:buChar char="Ø"/>
            </a:pPr>
            <a:r>
              <a:rPr lang="en-US" sz="1500" dirty="0">
                <a:solidFill>
                  <a:srgbClr val="040C28"/>
                </a:solidFill>
              </a:rPr>
              <a:t>Union(combing two tables avoiding duplicates)</a:t>
            </a:r>
          </a:p>
          <a:p>
            <a:pPr marL="285750" indent="-285750">
              <a:lnSpc>
                <a:spcPct val="90000"/>
              </a:lnSpc>
              <a:buClr>
                <a:srgbClr val="353535"/>
              </a:buClr>
              <a:buFont typeface="Wingdings" charset="2"/>
              <a:buChar char="Ø"/>
            </a:pPr>
            <a:r>
              <a:rPr lang="en-US" sz="1500" dirty="0">
                <a:solidFill>
                  <a:srgbClr val="040C28"/>
                </a:solidFill>
              </a:rPr>
              <a:t>Union all(All records with duplicates)</a:t>
            </a:r>
          </a:p>
          <a:p>
            <a:pPr marL="285750" indent="-285750">
              <a:lnSpc>
                <a:spcPct val="90000"/>
              </a:lnSpc>
              <a:buClr>
                <a:srgbClr val="353535"/>
              </a:buClr>
              <a:buFont typeface="Wingdings" charset="2"/>
              <a:buChar char="Ø"/>
            </a:pPr>
            <a:r>
              <a:rPr lang="en-US" sz="1500" dirty="0">
                <a:solidFill>
                  <a:srgbClr val="040C28"/>
                </a:solidFill>
              </a:rPr>
              <a:t>Intersect ( Common records)</a:t>
            </a:r>
          </a:p>
          <a:p>
            <a:pPr marL="285750" indent="-285750">
              <a:lnSpc>
                <a:spcPct val="90000"/>
              </a:lnSpc>
              <a:buClr>
                <a:srgbClr val="353535"/>
              </a:buClr>
              <a:buFont typeface="Wingdings" charset="2"/>
              <a:buChar char="Ø"/>
            </a:pPr>
            <a:endParaRPr lang="en-US" sz="1500" dirty="0">
              <a:solidFill>
                <a:srgbClr val="040C28"/>
              </a:solidFill>
            </a:endParaRPr>
          </a:p>
          <a:p>
            <a:pPr marL="0" indent="0">
              <a:lnSpc>
                <a:spcPct val="90000"/>
              </a:lnSpc>
              <a:buClr>
                <a:srgbClr val="353535"/>
              </a:buClr>
              <a:buNone/>
            </a:pPr>
            <a:endParaRPr lang="en-US" sz="1500" dirty="0">
              <a:solidFill>
                <a:srgbClr val="040C28"/>
              </a:solidFill>
            </a:endParaRPr>
          </a:p>
          <a:p>
            <a:pPr marL="0" indent="0">
              <a:lnSpc>
                <a:spcPct val="90000"/>
              </a:lnSpc>
              <a:buClr>
                <a:srgbClr val="353535"/>
              </a:buClr>
              <a:buNone/>
            </a:pPr>
            <a:endParaRPr lang="en-US" sz="1500" dirty="0"/>
          </a:p>
          <a:p>
            <a:pPr marL="0" indent="0">
              <a:lnSpc>
                <a:spcPct val="90000"/>
              </a:lnSpc>
              <a:buClr>
                <a:srgbClr val="FCFF61"/>
              </a:buClr>
              <a:buNone/>
            </a:pPr>
            <a:endParaRPr lang="en-US" sz="1500" dirty="0"/>
          </a:p>
        </p:txBody>
      </p:sp>
      <p:sp>
        <p:nvSpPr>
          <p:cNvPr id="5" name="TextBox 4">
            <a:extLst>
              <a:ext uri="{FF2B5EF4-FFF2-40B4-BE49-F238E27FC236}">
                <a16:creationId xmlns:a16="http://schemas.microsoft.com/office/drawing/2014/main" id="{B7E8A067-DE2E-D1EA-A34E-AF389B972065}"/>
              </a:ext>
            </a:extLst>
          </p:cNvPr>
          <p:cNvSpPr txBox="1"/>
          <p:nvPr/>
        </p:nvSpPr>
        <p:spPr>
          <a:xfrm>
            <a:off x="6595671" y="1486524"/>
            <a:ext cx="5221573"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solidFill>
                  <a:schemeClr val="accent4">
                    <a:lumMod val="75000"/>
                  </a:schemeClr>
                </a:solidFill>
              </a:rPr>
              <a:t>Aggregate Functions:</a:t>
            </a:r>
          </a:p>
          <a:p>
            <a:endParaRPr lang="en-US" sz="1500" dirty="0">
              <a:solidFill>
                <a:schemeClr val="accent4">
                  <a:lumMod val="75000"/>
                </a:schemeClr>
              </a:solidFill>
            </a:endParaRPr>
          </a:p>
          <a:p>
            <a:pPr marL="285750" indent="-285750">
              <a:buFont typeface="Wingdings"/>
              <a:buChar char="Ø"/>
            </a:pPr>
            <a:r>
              <a:rPr lang="en-US" sz="1500" dirty="0"/>
              <a:t>Sum </a:t>
            </a:r>
          </a:p>
          <a:p>
            <a:pPr marL="285750" indent="-285750">
              <a:buFont typeface="Wingdings"/>
              <a:buChar char="Ø"/>
            </a:pPr>
            <a:r>
              <a:rPr lang="en-US" sz="1500" dirty="0"/>
              <a:t>Avg</a:t>
            </a:r>
          </a:p>
          <a:p>
            <a:pPr marL="285750" indent="-285750">
              <a:buFont typeface="Wingdings"/>
              <a:buChar char="Ø"/>
            </a:pPr>
            <a:r>
              <a:rPr lang="en-US" sz="1500" dirty="0"/>
              <a:t>Max</a:t>
            </a:r>
          </a:p>
          <a:p>
            <a:pPr marL="285750" indent="-285750">
              <a:buFont typeface="Wingdings"/>
              <a:buChar char="Ø"/>
            </a:pPr>
            <a:r>
              <a:rPr lang="en-US" sz="1500" dirty="0"/>
              <a:t>Min</a:t>
            </a:r>
          </a:p>
          <a:p>
            <a:endParaRPr lang="en-US" sz="1500" dirty="0"/>
          </a:p>
          <a:p>
            <a:r>
              <a:rPr lang="en-US" sz="1500" dirty="0"/>
              <a:t>Ex : select sum(</a:t>
            </a:r>
            <a:r>
              <a:rPr lang="en-US" sz="1500" dirty="0" err="1"/>
              <a:t>sal</a:t>
            </a:r>
            <a:r>
              <a:rPr lang="en-US" sz="1500" dirty="0"/>
              <a:t>) As total from emp;</a:t>
            </a:r>
          </a:p>
          <a:p>
            <a:pPr marL="285750" indent="-285750">
              <a:buFont typeface="Wingdings"/>
              <a:buChar char="Ø"/>
            </a:pPr>
            <a:endParaRPr lang="en-US" sz="1500" dirty="0"/>
          </a:p>
        </p:txBody>
      </p:sp>
    </p:spTree>
    <p:extLst>
      <p:ext uri="{BB962C8B-B14F-4D97-AF65-F5344CB8AC3E}">
        <p14:creationId xmlns:p14="http://schemas.microsoft.com/office/powerpoint/2010/main" val="399973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1DBE429-8660-4D88-BC47-B159B7251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7DF222-98CD-4513-8AEA-F83CF2A11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E6094F-AFF9-E030-490A-B37A0CC3F23E}"/>
              </a:ext>
            </a:extLst>
          </p:cNvPr>
          <p:cNvSpPr>
            <a:spLocks noGrp="1"/>
          </p:cNvSpPr>
          <p:nvPr>
            <p:ph type="title"/>
          </p:nvPr>
        </p:nvSpPr>
        <p:spPr>
          <a:xfrm>
            <a:off x="1843391" y="624110"/>
            <a:ext cx="9383408" cy="1280890"/>
          </a:xfrm>
        </p:spPr>
        <p:txBody>
          <a:bodyPr>
            <a:normAutofit/>
          </a:bodyPr>
          <a:lstStyle/>
          <a:p>
            <a:r>
              <a:rPr lang="en-US">
                <a:solidFill>
                  <a:schemeClr val="bg1"/>
                </a:solidFill>
              </a:rPr>
              <a:t>Data types </a:t>
            </a:r>
          </a:p>
        </p:txBody>
      </p:sp>
      <p:sp>
        <p:nvSpPr>
          <p:cNvPr id="28" name="Freeform 11">
            <a:extLst>
              <a:ext uri="{FF2B5EF4-FFF2-40B4-BE49-F238E27FC236}">
                <a16:creationId xmlns:a16="http://schemas.microsoft.com/office/drawing/2014/main" id="{92C98781-DD9B-44BA-B873-BD5060A9C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20" name="Content Placeholder 2">
            <a:extLst>
              <a:ext uri="{FF2B5EF4-FFF2-40B4-BE49-F238E27FC236}">
                <a16:creationId xmlns:a16="http://schemas.microsoft.com/office/drawing/2014/main" id="{867B35D9-D20E-6E91-4DA7-01517FA1E899}"/>
              </a:ext>
            </a:extLst>
          </p:cNvPr>
          <p:cNvGraphicFramePr>
            <a:graphicFrameLocks noGrp="1"/>
          </p:cNvGraphicFramePr>
          <p:nvPr>
            <p:ph idx="1"/>
            <p:extLst>
              <p:ext uri="{D42A27DB-BD31-4B8C-83A1-F6EECF244321}">
                <p14:modId xmlns:p14="http://schemas.microsoft.com/office/powerpoint/2010/main" val="2767626333"/>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20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DE6AC-03D8-310B-57BD-FF8588FFFF16}"/>
              </a:ext>
            </a:extLst>
          </p:cNvPr>
          <p:cNvSpPr>
            <a:spLocks noGrp="1"/>
          </p:cNvSpPr>
          <p:nvPr>
            <p:ph type="title"/>
          </p:nvPr>
        </p:nvSpPr>
        <p:spPr>
          <a:xfrm>
            <a:off x="72284" y="1209774"/>
            <a:ext cx="4523724" cy="5376004"/>
          </a:xfrm>
        </p:spPr>
        <p:txBody>
          <a:bodyPr>
            <a:normAutofit fontScale="90000"/>
          </a:bodyPr>
          <a:lstStyle/>
          <a:p>
            <a:pPr algn="just"/>
            <a:endParaRPr lang="en-GB" sz="1600" dirty="0">
              <a:solidFill>
                <a:schemeClr val="tx1"/>
              </a:solidFill>
            </a:endParaRPr>
          </a:p>
          <a:p>
            <a:pPr algn="just"/>
            <a:endParaRPr lang="en-US" sz="1600" dirty="0">
              <a:solidFill>
                <a:schemeClr val="tx1"/>
              </a:solidFill>
            </a:endParaRPr>
          </a:p>
          <a:p>
            <a:pPr algn="just"/>
            <a:br>
              <a:rPr lang="en-GB" sz="1600" dirty="0">
                <a:solidFill>
                  <a:schemeClr val="tx1"/>
                </a:solidFill>
                <a:ea typeface="+mj-lt"/>
                <a:cs typeface="+mj-lt"/>
              </a:rPr>
            </a:br>
            <a:r>
              <a:rPr lang="en-GB" sz="1600" dirty="0">
                <a:solidFill>
                  <a:schemeClr val="tx1"/>
                </a:solidFill>
                <a:ea typeface="+mj-lt"/>
                <a:cs typeface="+mj-lt"/>
              </a:rPr>
              <a:t>We define the data type of a column when we create the column</a:t>
            </a:r>
            <a:endParaRPr lang="en-US" sz="1600" dirty="0">
              <a:solidFill>
                <a:schemeClr val="tx1"/>
              </a:solidFill>
            </a:endParaRPr>
          </a:p>
          <a:p>
            <a:pPr marL="342900" indent="-342900" algn="just">
              <a:buAutoNum type="arabicPeriod"/>
            </a:pPr>
            <a:r>
              <a:rPr lang="en-US" sz="1600" b="1" dirty="0">
                <a:solidFill>
                  <a:schemeClr val="tx1"/>
                </a:solidFill>
                <a:ea typeface="+mj-lt"/>
                <a:cs typeface="+mj-lt"/>
              </a:rPr>
              <a:t>Numeric Types:</a:t>
            </a:r>
            <a:endParaRPr lang="en-US" sz="1600" b="1" dirty="0">
              <a:solidFill>
                <a:schemeClr val="tx1"/>
              </a:solidFill>
            </a:endParaRPr>
          </a:p>
          <a:p>
            <a:pPr marL="285750" indent="-285750" algn="just">
              <a:buFont typeface="Arial"/>
              <a:buChar char="•"/>
            </a:pPr>
            <a:r>
              <a:rPr lang="en-GB" sz="1600" b="1" dirty="0">
                <a:solidFill>
                  <a:schemeClr val="accent6">
                    <a:lumMod val="75000"/>
                  </a:schemeClr>
                </a:solidFill>
                <a:ea typeface="+mj-lt"/>
                <a:cs typeface="+mj-lt"/>
              </a:rPr>
              <a:t>Integer</a:t>
            </a:r>
            <a:endParaRPr lang="en-US" sz="1600" b="1">
              <a:solidFill>
                <a:schemeClr val="accent6">
                  <a:lumMod val="75000"/>
                </a:schemeClr>
              </a:solidFill>
            </a:endParaRPr>
          </a:p>
          <a:p>
            <a:pPr algn="just"/>
            <a:r>
              <a:rPr lang="en-GB" sz="1600" dirty="0">
                <a:solidFill>
                  <a:schemeClr val="tx1"/>
                </a:solidFill>
                <a:ea typeface="+mj-lt"/>
                <a:cs typeface="+mj-lt"/>
              </a:rPr>
              <a:t>        Integer is numbers, in another word numbers that do not have fractional component We can define scale and precision for numeric: NUMERIC(S,P) .For example, NUMERIC(15,3) .It accepts </a:t>
            </a:r>
            <a:r>
              <a:rPr lang="en-GB" sz="1600" dirty="0" err="1">
                <a:solidFill>
                  <a:schemeClr val="tx1"/>
                </a:solidFill>
                <a:ea typeface="+mj-lt"/>
                <a:cs typeface="+mj-lt"/>
              </a:rPr>
              <a:t>NaN</a:t>
            </a:r>
            <a:r>
              <a:rPr lang="en-GB" sz="1600" dirty="0">
                <a:solidFill>
                  <a:schemeClr val="tx1"/>
                </a:solidFill>
                <a:ea typeface="+mj-lt"/>
                <a:cs typeface="+mj-lt"/>
              </a:rPr>
              <a:t> special value</a:t>
            </a:r>
            <a:endParaRPr lang="en-US" sz="1600" dirty="0">
              <a:solidFill>
                <a:schemeClr val="tx1"/>
              </a:solidFill>
            </a:endParaRPr>
          </a:p>
          <a:p>
            <a:pPr marL="285750" indent="-285750" algn="just">
              <a:buFont typeface="Arial"/>
              <a:buChar char="•"/>
            </a:pPr>
            <a:r>
              <a:rPr lang="en-GB" sz="1600" b="1" dirty="0">
                <a:solidFill>
                  <a:schemeClr val="accent6">
                    <a:lumMod val="75000"/>
                  </a:schemeClr>
                </a:solidFill>
                <a:ea typeface="+mj-lt"/>
                <a:cs typeface="+mj-lt"/>
              </a:rPr>
              <a:t> Floating point numbers </a:t>
            </a:r>
            <a:endParaRPr lang="en-US" sz="1600" b="1" dirty="0">
              <a:solidFill>
                <a:schemeClr val="accent6">
                  <a:lumMod val="75000"/>
                </a:schemeClr>
              </a:solidFill>
            </a:endParaRPr>
          </a:p>
          <a:p>
            <a:pPr algn="just"/>
            <a:r>
              <a:rPr lang="en-GB" sz="1600" dirty="0">
                <a:solidFill>
                  <a:schemeClr val="tx1"/>
                </a:solidFill>
                <a:ea typeface="+mj-lt"/>
                <a:cs typeface="+mj-lt"/>
              </a:rPr>
              <a:t>       These data types accept some special non-numeric values including: infinity, -infinity and </a:t>
            </a:r>
            <a:r>
              <a:rPr lang="en-GB" sz="1600" dirty="0" err="1">
                <a:solidFill>
                  <a:schemeClr val="tx1"/>
                </a:solidFill>
                <a:ea typeface="+mj-lt"/>
                <a:cs typeface="+mj-lt"/>
              </a:rPr>
              <a:t>NaN</a:t>
            </a:r>
            <a:r>
              <a:rPr lang="en-GB" sz="1600" dirty="0">
                <a:solidFill>
                  <a:schemeClr val="tx1"/>
                </a:solidFill>
                <a:ea typeface="+mj-lt"/>
                <a:cs typeface="+mj-lt"/>
              </a:rPr>
              <a:t>.</a:t>
            </a:r>
            <a:endParaRPr lang="en-US" sz="1600" dirty="0">
              <a:solidFill>
                <a:schemeClr val="tx1"/>
              </a:solidFill>
            </a:endParaRPr>
          </a:p>
          <a:p>
            <a:pPr marL="285750" indent="-285750" algn="just">
              <a:buFont typeface="Arial"/>
              <a:buChar char="•"/>
            </a:pPr>
            <a:r>
              <a:rPr lang="en-GB" sz="1600" b="1" dirty="0">
                <a:solidFill>
                  <a:schemeClr val="accent6">
                    <a:lumMod val="75000"/>
                  </a:schemeClr>
                </a:solidFill>
                <a:ea typeface="+mj-lt"/>
                <a:cs typeface="+mj-lt"/>
              </a:rPr>
              <a:t>Serials</a:t>
            </a:r>
            <a:endParaRPr lang="en-US" sz="1600" b="1" dirty="0">
              <a:solidFill>
                <a:schemeClr val="accent6">
                  <a:lumMod val="75000"/>
                </a:schemeClr>
              </a:solidFill>
            </a:endParaRPr>
          </a:p>
          <a:p>
            <a:pPr algn="just"/>
            <a:r>
              <a:rPr lang="en-GB" sz="1600" dirty="0">
                <a:solidFill>
                  <a:schemeClr val="tx1"/>
                </a:solidFill>
                <a:ea typeface="+mj-lt"/>
                <a:cs typeface="+mj-lt"/>
              </a:rPr>
              <a:t>              It is used to create unique identifier columns</a:t>
            </a:r>
            <a:endParaRPr lang="en-US" sz="1600" dirty="0">
              <a:solidFill>
                <a:schemeClr val="tx1"/>
              </a:solidFill>
            </a:endParaRPr>
          </a:p>
          <a:p>
            <a:pPr algn="just"/>
            <a:r>
              <a:rPr lang="en-GB" sz="1600" dirty="0">
                <a:solidFill>
                  <a:schemeClr val="tx1"/>
                </a:solidFill>
                <a:ea typeface="+mj-lt"/>
                <a:cs typeface="+mj-lt"/>
              </a:rPr>
              <a:t>When creating a column with this data type, the system will implicitly create a sequence that is used to insert incremented values in this Column</a:t>
            </a:r>
            <a:endParaRPr lang="en-US" sz="1600" dirty="0">
              <a:solidFill>
                <a:schemeClr val="tx1"/>
              </a:solidFill>
            </a:endParaRPr>
          </a:p>
          <a:p>
            <a:pPr algn="just"/>
            <a:endParaRPr lang="en-US" sz="1600" dirty="0">
              <a:solidFill>
                <a:schemeClr val="tx1"/>
              </a:solidFill>
            </a:endParaRPr>
          </a:p>
        </p:txBody>
      </p:sp>
      <p:sp>
        <p:nvSpPr>
          <p:cNvPr id="10"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FE5B7300-1DC2-6EB9-3D9D-24831BFC90B2}"/>
              </a:ext>
            </a:extLst>
          </p:cNvPr>
          <p:cNvSpPr>
            <a:spLocks noGrp="1"/>
          </p:cNvSpPr>
          <p:nvPr>
            <p:ph idx="1"/>
          </p:nvPr>
        </p:nvSpPr>
        <p:spPr>
          <a:xfrm>
            <a:off x="5217909" y="1784397"/>
            <a:ext cx="6224244" cy="4851350"/>
          </a:xfrm>
        </p:spPr>
        <p:txBody>
          <a:bodyPr vert="horz" lIns="91440" tIns="45720" rIns="91440" bIns="45720" rtlCol="0" anchor="t">
            <a:normAutofit/>
          </a:bodyPr>
          <a:lstStyle/>
          <a:p>
            <a:pPr marL="0" indent="0">
              <a:buNone/>
            </a:pPr>
            <a:r>
              <a:rPr lang="en-GB" sz="1400" b="1" dirty="0">
                <a:solidFill>
                  <a:schemeClr val="tx1"/>
                </a:solidFill>
                <a:ea typeface="+mn-lt"/>
                <a:cs typeface="+mn-lt"/>
              </a:rPr>
              <a:t>2. Character Types:</a:t>
            </a:r>
            <a:endParaRPr lang="en-US" sz="1400" b="1" dirty="0">
              <a:solidFill>
                <a:schemeClr val="tx1"/>
              </a:solidFill>
            </a:endParaRPr>
          </a:p>
          <a:p>
            <a:pPr>
              <a:buFont typeface="Wingdings 3"/>
              <a:buChar char=""/>
            </a:pPr>
            <a:r>
              <a:rPr lang="en-GB" sz="1400" b="1" dirty="0">
                <a:solidFill>
                  <a:schemeClr val="accent6">
                    <a:lumMod val="75000"/>
                  </a:schemeClr>
                </a:solidFill>
                <a:ea typeface="+mn-lt"/>
                <a:cs typeface="+mn-lt"/>
              </a:rPr>
              <a:t>Char or Character</a:t>
            </a:r>
            <a:endParaRPr lang="en-US" sz="1400" b="1" dirty="0">
              <a:solidFill>
                <a:schemeClr val="accent6">
                  <a:lumMod val="75000"/>
                </a:schemeClr>
              </a:solidFill>
            </a:endParaRPr>
          </a:p>
          <a:p>
            <a:pPr indent="0">
              <a:buNone/>
            </a:pPr>
            <a:r>
              <a:rPr lang="en-GB" sz="1400" dirty="0">
                <a:ea typeface="+mn-lt"/>
                <a:cs typeface="+mn-lt"/>
              </a:rPr>
              <a:t>CHAR is used for fixed-length character strings, which means that the number of characters </a:t>
            </a:r>
            <a:endParaRPr lang="en-US" sz="1400" dirty="0"/>
          </a:p>
          <a:p>
            <a:pPr>
              <a:buFont typeface="Wingdings 3"/>
              <a:buChar char=""/>
            </a:pPr>
            <a:r>
              <a:rPr lang="en-GB" sz="1400" b="1" dirty="0">
                <a:solidFill>
                  <a:schemeClr val="accent6">
                    <a:lumMod val="75000"/>
                  </a:schemeClr>
                </a:solidFill>
                <a:ea typeface="+mn-lt"/>
                <a:cs typeface="+mn-lt"/>
              </a:rPr>
              <a:t>Character Varying or Varchar</a:t>
            </a:r>
            <a:endParaRPr lang="en-US" sz="1400" b="1" dirty="0">
              <a:solidFill>
                <a:schemeClr val="accent6">
                  <a:lumMod val="75000"/>
                </a:schemeClr>
              </a:solidFill>
            </a:endParaRPr>
          </a:p>
          <a:p>
            <a:pPr indent="0">
              <a:buNone/>
            </a:pPr>
            <a:r>
              <a:rPr lang="en-GB" sz="1400" dirty="0">
                <a:ea typeface="+mn-lt"/>
                <a:cs typeface="+mn-lt"/>
              </a:rPr>
              <a:t>VARCHAR is used for variable-length character strings, which means that the number of characters specified in the column definition is the maximum number of characters that can be stored</a:t>
            </a:r>
            <a:endParaRPr lang="en-US" sz="1400" dirty="0"/>
          </a:p>
          <a:p>
            <a:pPr>
              <a:buFont typeface="Wingdings 3"/>
              <a:buChar char=""/>
            </a:pPr>
            <a:r>
              <a:rPr lang="en-GB" sz="1400" b="1" dirty="0">
                <a:solidFill>
                  <a:schemeClr val="accent6">
                    <a:lumMod val="75000"/>
                  </a:schemeClr>
                </a:solidFill>
                <a:ea typeface="+mn-lt"/>
                <a:cs typeface="+mn-lt"/>
              </a:rPr>
              <a:t>Text</a:t>
            </a:r>
            <a:endParaRPr lang="en-US" sz="1400" b="1">
              <a:solidFill>
                <a:schemeClr val="accent6">
                  <a:lumMod val="75000"/>
                </a:schemeClr>
              </a:solidFill>
            </a:endParaRPr>
          </a:p>
          <a:p>
            <a:pPr indent="0">
              <a:buNone/>
            </a:pPr>
            <a:r>
              <a:rPr lang="en-GB" sz="1400" dirty="0">
                <a:ea typeface="+mn-lt"/>
                <a:cs typeface="+mn-lt"/>
              </a:rPr>
              <a:t>Text stores strings of any length</a:t>
            </a:r>
            <a:endParaRPr lang="en-US" sz="1400" dirty="0"/>
          </a:p>
          <a:p>
            <a:pPr marL="0" indent="0">
              <a:buNone/>
            </a:pPr>
            <a:endParaRPr lang="en-US" sz="1400" dirty="0"/>
          </a:p>
        </p:txBody>
      </p:sp>
      <p:sp>
        <p:nvSpPr>
          <p:cNvPr id="4" name="TextBox 3">
            <a:extLst>
              <a:ext uri="{FF2B5EF4-FFF2-40B4-BE49-F238E27FC236}">
                <a16:creationId xmlns:a16="http://schemas.microsoft.com/office/drawing/2014/main" id="{20E68C64-1F0F-941B-956C-2BBCF6966CFE}"/>
              </a:ext>
            </a:extLst>
          </p:cNvPr>
          <p:cNvSpPr txBox="1"/>
          <p:nvPr/>
        </p:nvSpPr>
        <p:spPr>
          <a:xfrm>
            <a:off x="1386592" y="274820"/>
            <a:ext cx="94188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chemeClr val="accent5">
                    <a:lumMod val="75000"/>
                  </a:schemeClr>
                </a:solidFill>
              </a:rPr>
              <a:t>Data types, in general, are used to define the type of the values in table’s columns</a:t>
            </a:r>
            <a:endParaRPr lang="en-US" b="1">
              <a:solidFill>
                <a:schemeClr val="accent5">
                  <a:lumMod val="75000"/>
                </a:schemeClr>
              </a:solidFill>
            </a:endParaRPr>
          </a:p>
        </p:txBody>
      </p:sp>
    </p:spTree>
    <p:extLst>
      <p:ext uri="{BB962C8B-B14F-4D97-AF65-F5344CB8AC3E}">
        <p14:creationId xmlns:p14="http://schemas.microsoft.com/office/powerpoint/2010/main" val="21651672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CB3524F-087C-4838-9553-7CBB129B4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C53FD1-3DBA-4C27-90DF-64ABCD60CCA0}">
  <ds:schemaRefs>
    <ds:schemaRef ds:uri="http://schemas.microsoft.com/sharepoint/v3/contenttype/forms"/>
  </ds:schemaRefs>
</ds:datastoreItem>
</file>

<file path=customXml/itemProps3.xml><?xml version="1.0" encoding="utf-8"?>
<ds:datastoreItem xmlns:ds="http://schemas.openxmlformats.org/officeDocument/2006/customXml" ds:itemID="{002431B6-C1D5-4398-BE4E-36F2E44F8E9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22</TotalTime>
  <Words>2563</Words>
  <Application>Microsoft Office PowerPoint</Application>
  <PresentationFormat>Widescreen</PresentationFormat>
  <Paragraphs>338</Paragraphs>
  <Slides>31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Arial</vt:lpstr>
      <vt:lpstr>Calibri</vt:lpstr>
      <vt:lpstr>Century Gothic</vt:lpstr>
      <vt:lpstr>Consolas</vt:lpstr>
      <vt:lpstr>Courier New</vt:lpstr>
      <vt:lpstr>helvetica</vt:lpstr>
      <vt:lpstr>Segoe UI</vt:lpstr>
      <vt:lpstr>Times New Roman</vt:lpstr>
      <vt:lpstr>Wingdings</vt:lpstr>
      <vt:lpstr>Wingdings 3</vt:lpstr>
      <vt:lpstr>Wisp</vt:lpstr>
      <vt:lpstr>PowerPoint Presentation</vt:lpstr>
      <vt:lpstr>PowerPoint Presentation</vt:lpstr>
      <vt:lpstr>Content</vt:lpstr>
      <vt:lpstr>Introduction</vt:lpstr>
      <vt:lpstr>Queries</vt:lpstr>
      <vt:lpstr>PowerPoint Presentation</vt:lpstr>
      <vt:lpstr>PowerPoint Presentation</vt:lpstr>
      <vt:lpstr>Data types </vt:lpstr>
      <vt:lpstr>   We define the data type of a column when we create the column Numeric Types: Integer         Integer is numbers, in another word numbers that do not have fractional component We can define scale and precision for numeric: NUMERIC(S,P) .For example, NUMERIC(15,3) .It accepts NaN special value  Floating point numbers         These data types accept some special non-numeric values including: infinity, -infinity and NaN. Serials               It is used to create unique identifier columns When creating a column with this data type, the system will implicitly create a sequence that is used to insert incremented values in this Column </vt:lpstr>
      <vt:lpstr>  3  . Date/Time Types:  Timestamp without time zone Timestamp with time zone Date Time without time zone Interval  4.   Boolean Types:   In the output: the true value will be represented with t, while false will be represented with f. Null will appear as empty True False Unknown </vt:lpstr>
      <vt:lpstr>Schemas and privileges</vt:lpstr>
      <vt:lpstr>PowerPoint Presentation</vt:lpstr>
      <vt:lpstr>PowerPoint Presentation</vt:lpstr>
      <vt:lpstr>Index </vt:lpstr>
      <vt:lpstr>PowerPoint Presentation</vt:lpstr>
      <vt:lpstr>PowerPoint Presentation</vt:lpstr>
      <vt:lpstr>PowerPoint Presentation</vt:lpstr>
      <vt:lpstr>PowerPoint Presentation</vt:lpstr>
      <vt:lpstr>Defining tables</vt:lpstr>
      <vt:lpstr>Defining tables</vt:lpstr>
      <vt:lpstr>Creating table using pgadmin</vt:lpstr>
      <vt:lpstr>Installation of PostgreSql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Design</dc:title>
  <dc:creator/>
  <cp:lastModifiedBy>Swapnil Jadhav</cp:lastModifiedBy>
  <cp:revision>854</cp:revision>
  <dcterms:created xsi:type="dcterms:W3CDTF">2023-05-13T06:05:25Z</dcterms:created>
  <dcterms:modified xsi:type="dcterms:W3CDTF">2023-05-18T03:27:04Z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